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3"/>
  </p:notesMasterIdLst>
  <p:sldIdLst>
    <p:sldId id="257" r:id="rId2"/>
    <p:sldId id="258" r:id="rId3"/>
    <p:sldId id="259" r:id="rId4"/>
    <p:sldId id="260" r:id="rId5"/>
    <p:sldId id="268" r:id="rId6"/>
    <p:sldId id="262" r:id="rId7"/>
    <p:sldId id="263" r:id="rId8"/>
    <p:sldId id="264" r:id="rId9"/>
    <p:sldId id="265" r:id="rId10"/>
    <p:sldId id="266" r:id="rId11"/>
    <p:sldId id="267" r:id="rId12"/>
  </p:sldIdLst>
  <p:sldSz cx="9144000" cy="5143500" type="screen16x9"/>
  <p:notesSz cx="6858000" cy="9144000"/>
  <p:embeddedFontLst>
    <p:embeddedFont>
      <p:font typeface="Anaheim" panose="020B0604020202020204" charset="0"/>
      <p:regular r:id="rId14"/>
    </p:embeddedFont>
    <p:embeddedFont>
      <p:font typeface="Bai Jamjuree" panose="020B0604020202020204" charset="-34"/>
      <p:regular r:id="rId15"/>
      <p:bold r:id="rId16"/>
      <p:italic r:id="rId17"/>
      <p:boldItalic r:id="rId18"/>
    </p:embeddedFont>
    <p:embeddedFont>
      <p:font typeface="Bebas Neue" panose="020B0606020202050201" pitchFamily="34" charset="0"/>
      <p:regular r:id="rId19"/>
    </p:embeddedFont>
    <p:embeddedFont>
      <p:font typeface="Calibri" panose="020F0502020204030204" pitchFamily="34" charset="0"/>
      <p:regular r:id="rId20"/>
      <p:bold r:id="rId21"/>
      <p:italic r:id="rId22"/>
      <p:boldItalic r:id="rId23"/>
    </p:embeddedFont>
    <p:embeddedFont>
      <p:font typeface="Cormorant Unicase" panose="020B0604020202020204" charset="0"/>
      <p:regular r:id="rId24"/>
      <p:bold r:id="rId25"/>
    </p:embeddedFont>
    <p:embeddedFont>
      <p:font typeface="Gill Sans Nova" panose="020B0602020104020203" pitchFamily="34" charset="0"/>
      <p:regular r:id="rId26"/>
      <p:bold r:id="rId27"/>
      <p:italic r:id="rId28"/>
      <p:boldItalic r:id="rId29"/>
    </p:embeddedFont>
    <p:embeddedFont>
      <p:font typeface="Karla" pitchFamily="2" charset="0"/>
      <p:regular r:id="rId30"/>
      <p:bold r:id="rId31"/>
      <p:italic r:id="rId32"/>
      <p:boldItalic r:id="rId33"/>
    </p:embeddedFont>
    <p:embeddedFont>
      <p:font typeface="PT Sans" panose="020B0503020203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34" y="7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viewProps" Target="viewProps.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f38315e6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1f38315e6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2510cd8f63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2510cd8f63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2510cd8f63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2510cd8f63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9925" y="-68575"/>
            <a:ext cx="9223450" cy="5256776"/>
          </a:xfrm>
          <a:prstGeom prst="rect">
            <a:avLst/>
          </a:prstGeom>
          <a:noFill/>
          <a:ln>
            <a:noFill/>
          </a:ln>
        </p:spPr>
      </p:pic>
      <p:sp>
        <p:nvSpPr>
          <p:cNvPr id="10" name="Google Shape;10;p2"/>
          <p:cNvSpPr txBox="1">
            <a:spLocks noGrp="1"/>
          </p:cNvSpPr>
          <p:nvPr>
            <p:ph type="ctrTitle"/>
          </p:nvPr>
        </p:nvSpPr>
        <p:spPr>
          <a:xfrm>
            <a:off x="830850" y="1329701"/>
            <a:ext cx="7599900" cy="180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Font typeface="Bai Jamjuree"/>
              <a:buNone/>
              <a:defRPr sz="4500">
                <a:latin typeface="Bai Jamjuree"/>
                <a:ea typeface="Bai Jamjuree"/>
                <a:cs typeface="Bai Jamjuree"/>
                <a:sym typeface="Bai Jamjure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830850" y="3507771"/>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055403" y="-504636"/>
            <a:ext cx="3503117" cy="3033228"/>
            <a:chOff x="4076700" y="1680209"/>
            <a:chExt cx="4040504" cy="3498533"/>
          </a:xfrm>
        </p:grpSpPr>
        <p:sp>
          <p:nvSpPr>
            <p:cNvPr id="13" name="Google Shape;13;p2"/>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2"/>
          <p:cNvGrpSpPr/>
          <p:nvPr/>
        </p:nvGrpSpPr>
        <p:grpSpPr>
          <a:xfrm>
            <a:off x="7736840" y="2162410"/>
            <a:ext cx="3503117" cy="3033228"/>
            <a:chOff x="4076700" y="1680209"/>
            <a:chExt cx="4040504" cy="3498533"/>
          </a:xfrm>
        </p:grpSpPr>
        <p:sp>
          <p:nvSpPr>
            <p:cNvPr id="56" name="Google Shape;56;p2"/>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 name="Google Shape;97;p2"/>
          <p:cNvGrpSpPr/>
          <p:nvPr/>
        </p:nvGrpSpPr>
        <p:grpSpPr>
          <a:xfrm rot="10800000">
            <a:off x="3670607" y="-2332461"/>
            <a:ext cx="6348884" cy="3457697"/>
            <a:chOff x="2433637" y="1433512"/>
            <a:chExt cx="7322819" cy="3988117"/>
          </a:xfrm>
        </p:grpSpPr>
        <p:sp>
          <p:nvSpPr>
            <p:cNvPr id="98" name="Google Shape;98;p2"/>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2"/>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2"/>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2"/>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2"/>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2"/>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2"/>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2"/>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343274" y="2246947"/>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2"/>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2"/>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2"/>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2"/>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2"/>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2"/>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2"/>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2"/>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2"/>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2"/>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2"/>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2"/>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2"/>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2"/>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2"/>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2"/>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2"/>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2"/>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2"/>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2"/>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2"/>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2"/>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2"/>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2"/>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2"/>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2"/>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2"/>
            <p:cNvSpPr/>
            <p:nvPr/>
          </p:nvSpPr>
          <p:spPr>
            <a:xfrm>
              <a:off x="3680459" y="222878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2"/>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2"/>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2"/>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2"/>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2"/>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2"/>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8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88"/>
        <p:cNvGrpSpPr/>
        <p:nvPr/>
      </p:nvGrpSpPr>
      <p:grpSpPr>
        <a:xfrm>
          <a:off x="0" y="0"/>
          <a:ext cx="0" cy="0"/>
          <a:chOff x="0" y="0"/>
          <a:chExt cx="0" cy="0"/>
        </a:xfrm>
      </p:grpSpPr>
      <p:pic>
        <p:nvPicPr>
          <p:cNvPr id="1089" name="Google Shape;1089;p13"/>
          <p:cNvPicPr preferRelativeResize="0"/>
          <p:nvPr/>
        </p:nvPicPr>
        <p:blipFill rotWithShape="1">
          <a:blip r:embed="rId2">
            <a:alphaModFix/>
          </a:blip>
          <a:srcRect l="39" r="49"/>
          <a:stretch/>
        </p:blipFill>
        <p:spPr>
          <a:xfrm>
            <a:off x="-81237" y="-96000"/>
            <a:ext cx="9306418" cy="5239512"/>
          </a:xfrm>
          <a:prstGeom prst="rect">
            <a:avLst/>
          </a:prstGeom>
          <a:noFill/>
          <a:ln>
            <a:noFill/>
          </a:ln>
        </p:spPr>
      </p:pic>
      <p:sp>
        <p:nvSpPr>
          <p:cNvPr id="1090" name="Google Shape;109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1" name="Google Shape;1091;p13"/>
          <p:cNvSpPr txBox="1">
            <a:spLocks noGrp="1"/>
          </p:cNvSpPr>
          <p:nvPr>
            <p:ph type="title" idx="2" hasCustomPrompt="1"/>
          </p:nvPr>
        </p:nvSpPr>
        <p:spPr>
          <a:xfrm>
            <a:off x="1618650" y="1424950"/>
            <a:ext cx="734700" cy="46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2" name="Google Shape;1092;p13"/>
          <p:cNvSpPr txBox="1">
            <a:spLocks noGrp="1"/>
          </p:cNvSpPr>
          <p:nvPr>
            <p:ph type="title" idx="3" hasCustomPrompt="1"/>
          </p:nvPr>
        </p:nvSpPr>
        <p:spPr>
          <a:xfrm>
            <a:off x="1618650" y="2900988"/>
            <a:ext cx="734700" cy="46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3" name="Google Shape;1093;p13"/>
          <p:cNvSpPr txBox="1">
            <a:spLocks noGrp="1"/>
          </p:cNvSpPr>
          <p:nvPr>
            <p:ph type="title" idx="4" hasCustomPrompt="1"/>
          </p:nvPr>
        </p:nvSpPr>
        <p:spPr>
          <a:xfrm>
            <a:off x="4204650" y="1424950"/>
            <a:ext cx="734700" cy="46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4" name="Google Shape;1094;p13"/>
          <p:cNvSpPr txBox="1">
            <a:spLocks noGrp="1"/>
          </p:cNvSpPr>
          <p:nvPr>
            <p:ph type="title" idx="5" hasCustomPrompt="1"/>
          </p:nvPr>
        </p:nvSpPr>
        <p:spPr>
          <a:xfrm>
            <a:off x="4204650" y="2900988"/>
            <a:ext cx="734700" cy="46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5" name="Google Shape;1095;p13"/>
          <p:cNvSpPr txBox="1">
            <a:spLocks noGrp="1"/>
          </p:cNvSpPr>
          <p:nvPr>
            <p:ph type="title" idx="6" hasCustomPrompt="1"/>
          </p:nvPr>
        </p:nvSpPr>
        <p:spPr>
          <a:xfrm>
            <a:off x="6790650" y="1424950"/>
            <a:ext cx="734700" cy="46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6" name="Google Shape;1096;p13"/>
          <p:cNvSpPr txBox="1">
            <a:spLocks noGrp="1"/>
          </p:cNvSpPr>
          <p:nvPr>
            <p:ph type="title" idx="7" hasCustomPrompt="1"/>
          </p:nvPr>
        </p:nvSpPr>
        <p:spPr>
          <a:xfrm>
            <a:off x="6790650" y="2900988"/>
            <a:ext cx="734700" cy="46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7" name="Google Shape;1097;p13"/>
          <p:cNvSpPr txBox="1">
            <a:spLocks noGrp="1"/>
          </p:cNvSpPr>
          <p:nvPr>
            <p:ph type="subTitle" idx="1"/>
          </p:nvPr>
        </p:nvSpPr>
        <p:spPr>
          <a:xfrm>
            <a:off x="720000" y="2035225"/>
            <a:ext cx="2532000" cy="75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9pPr>
          </a:lstStyle>
          <a:p>
            <a:endParaRPr/>
          </a:p>
        </p:txBody>
      </p:sp>
      <p:sp>
        <p:nvSpPr>
          <p:cNvPr id="1098" name="Google Shape;1098;p13"/>
          <p:cNvSpPr txBox="1">
            <a:spLocks noGrp="1"/>
          </p:cNvSpPr>
          <p:nvPr>
            <p:ph type="subTitle" idx="8"/>
          </p:nvPr>
        </p:nvSpPr>
        <p:spPr>
          <a:xfrm>
            <a:off x="3306000" y="2035225"/>
            <a:ext cx="2532000" cy="75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9pPr>
          </a:lstStyle>
          <a:p>
            <a:endParaRPr/>
          </a:p>
        </p:txBody>
      </p:sp>
      <p:sp>
        <p:nvSpPr>
          <p:cNvPr id="1099" name="Google Shape;1099;p13"/>
          <p:cNvSpPr txBox="1">
            <a:spLocks noGrp="1"/>
          </p:cNvSpPr>
          <p:nvPr>
            <p:ph type="subTitle" idx="9"/>
          </p:nvPr>
        </p:nvSpPr>
        <p:spPr>
          <a:xfrm>
            <a:off x="5892000" y="2035225"/>
            <a:ext cx="2532000" cy="75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9pPr>
          </a:lstStyle>
          <a:p>
            <a:endParaRPr/>
          </a:p>
        </p:txBody>
      </p:sp>
      <p:sp>
        <p:nvSpPr>
          <p:cNvPr id="1100" name="Google Shape;1100;p13"/>
          <p:cNvSpPr txBox="1">
            <a:spLocks noGrp="1"/>
          </p:cNvSpPr>
          <p:nvPr>
            <p:ph type="subTitle" idx="13"/>
          </p:nvPr>
        </p:nvSpPr>
        <p:spPr>
          <a:xfrm>
            <a:off x="720000" y="3468700"/>
            <a:ext cx="2532000" cy="75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9pPr>
          </a:lstStyle>
          <a:p>
            <a:endParaRPr/>
          </a:p>
        </p:txBody>
      </p:sp>
      <p:sp>
        <p:nvSpPr>
          <p:cNvPr id="1101" name="Google Shape;1101;p13"/>
          <p:cNvSpPr txBox="1">
            <a:spLocks noGrp="1"/>
          </p:cNvSpPr>
          <p:nvPr>
            <p:ph type="subTitle" idx="14"/>
          </p:nvPr>
        </p:nvSpPr>
        <p:spPr>
          <a:xfrm>
            <a:off x="3306000" y="3468700"/>
            <a:ext cx="2532000" cy="75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9pPr>
          </a:lstStyle>
          <a:p>
            <a:endParaRPr/>
          </a:p>
        </p:txBody>
      </p:sp>
      <p:sp>
        <p:nvSpPr>
          <p:cNvPr id="1102" name="Google Shape;1102;p13"/>
          <p:cNvSpPr txBox="1">
            <a:spLocks noGrp="1"/>
          </p:cNvSpPr>
          <p:nvPr>
            <p:ph type="subTitle" idx="15"/>
          </p:nvPr>
        </p:nvSpPr>
        <p:spPr>
          <a:xfrm>
            <a:off x="5892000" y="3468700"/>
            <a:ext cx="2532000" cy="75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2pPr>
            <a:lvl3pPr lvl="2"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3pPr>
            <a:lvl4pPr lvl="3"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4pPr>
            <a:lvl5pPr lvl="4"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5pPr>
            <a:lvl6pPr lvl="5"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6pPr>
            <a:lvl7pPr lvl="6"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7pPr>
            <a:lvl8pPr lvl="7"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8pPr>
            <a:lvl9pPr lvl="8" rtl="0">
              <a:lnSpc>
                <a:spcPct val="100000"/>
              </a:lnSpc>
              <a:spcBef>
                <a:spcPts val="0"/>
              </a:spcBef>
              <a:spcAft>
                <a:spcPts val="0"/>
              </a:spcAft>
              <a:buSzPts val="2400"/>
              <a:buFont typeface="Bai Jamjuree"/>
              <a:buNone/>
              <a:defRPr sz="2400" b="1">
                <a:latin typeface="Bai Jamjuree"/>
                <a:ea typeface="Bai Jamjuree"/>
                <a:cs typeface="Bai Jamjuree"/>
                <a:sym typeface="Bai Jamjuree"/>
              </a:defRPr>
            </a:lvl9pPr>
          </a:lstStyle>
          <a:p>
            <a:endParaRPr/>
          </a:p>
        </p:txBody>
      </p:sp>
      <p:grpSp>
        <p:nvGrpSpPr>
          <p:cNvPr id="1103" name="Google Shape;1103;p13"/>
          <p:cNvGrpSpPr/>
          <p:nvPr/>
        </p:nvGrpSpPr>
        <p:grpSpPr>
          <a:xfrm rot="-189646">
            <a:off x="-143370" y="4651165"/>
            <a:ext cx="6348289" cy="3023035"/>
            <a:chOff x="2433637" y="1934526"/>
            <a:chExt cx="7322819" cy="3487103"/>
          </a:xfrm>
        </p:grpSpPr>
        <p:sp>
          <p:nvSpPr>
            <p:cNvPr id="1104" name="Google Shape;1104;p13"/>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13"/>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13"/>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3"/>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3"/>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3"/>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3"/>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3"/>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3"/>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3"/>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3"/>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3"/>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13"/>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13"/>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3"/>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3"/>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3"/>
            <p:cNvSpPr/>
            <p:nvPr/>
          </p:nvSpPr>
          <p:spPr>
            <a:xfrm>
              <a:off x="3343274" y="2246947"/>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3"/>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3"/>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3"/>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3"/>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13"/>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13"/>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13"/>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13"/>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13"/>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13"/>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13"/>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13"/>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3"/>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3"/>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3"/>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13"/>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13"/>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13"/>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13"/>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3"/>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3"/>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13"/>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3"/>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3"/>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13"/>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13"/>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13"/>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13"/>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13"/>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13"/>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13"/>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13"/>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13"/>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13"/>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13"/>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13"/>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13"/>
            <p:cNvSpPr/>
            <p:nvPr/>
          </p:nvSpPr>
          <p:spPr>
            <a:xfrm>
              <a:off x="3680459" y="222878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13"/>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13"/>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13"/>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13"/>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13"/>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13"/>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13"/>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13"/>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13"/>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13"/>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13"/>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13"/>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13"/>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13"/>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13"/>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3" name="Google Shape;1173;p13"/>
          <p:cNvGrpSpPr/>
          <p:nvPr/>
        </p:nvGrpSpPr>
        <p:grpSpPr>
          <a:xfrm>
            <a:off x="8036115" y="-1680590"/>
            <a:ext cx="3503117" cy="3033228"/>
            <a:chOff x="4076700" y="1680209"/>
            <a:chExt cx="4040504" cy="3498533"/>
          </a:xfrm>
        </p:grpSpPr>
        <p:sp>
          <p:nvSpPr>
            <p:cNvPr id="1174" name="Google Shape;1174;p13"/>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13"/>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13"/>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13"/>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13"/>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13"/>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13"/>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13"/>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13"/>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13"/>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13"/>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13"/>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13"/>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13"/>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13"/>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13"/>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13"/>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13"/>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13"/>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13"/>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13"/>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13"/>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13"/>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13"/>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13"/>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13"/>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13"/>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13"/>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13"/>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13"/>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13"/>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13"/>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13"/>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13"/>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13"/>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13"/>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13"/>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13"/>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13"/>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13"/>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13"/>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5" name="Google Shape;1215;p13"/>
          <p:cNvGrpSpPr/>
          <p:nvPr/>
        </p:nvGrpSpPr>
        <p:grpSpPr>
          <a:xfrm>
            <a:off x="-2783128" y="1352639"/>
            <a:ext cx="3503117" cy="3033228"/>
            <a:chOff x="4076700" y="1680209"/>
            <a:chExt cx="4040504" cy="3498533"/>
          </a:xfrm>
        </p:grpSpPr>
        <p:sp>
          <p:nvSpPr>
            <p:cNvPr id="1216" name="Google Shape;1216;p13"/>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13"/>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13"/>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13"/>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13"/>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13"/>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13"/>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13"/>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13"/>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13"/>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13"/>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13"/>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13"/>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13"/>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13"/>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13"/>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13"/>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13"/>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13"/>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13"/>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13"/>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13"/>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13"/>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13"/>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13"/>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13"/>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13"/>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13"/>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13"/>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13"/>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13"/>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13"/>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13"/>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13"/>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13"/>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13"/>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13"/>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13"/>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13"/>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13"/>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13"/>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13"/>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258"/>
        <p:cNvGrpSpPr/>
        <p:nvPr/>
      </p:nvGrpSpPr>
      <p:grpSpPr>
        <a:xfrm>
          <a:off x="0" y="0"/>
          <a:ext cx="0" cy="0"/>
          <a:chOff x="0" y="0"/>
          <a:chExt cx="0" cy="0"/>
        </a:xfrm>
      </p:grpSpPr>
      <p:pic>
        <p:nvPicPr>
          <p:cNvPr id="1259" name="Google Shape;1259;p14"/>
          <p:cNvPicPr preferRelativeResize="0"/>
          <p:nvPr/>
        </p:nvPicPr>
        <p:blipFill>
          <a:blip r:embed="rId2">
            <a:alphaModFix/>
          </a:blip>
          <a:stretch>
            <a:fillRect/>
          </a:stretch>
        </p:blipFill>
        <p:spPr>
          <a:xfrm rot="10800000" flipH="1">
            <a:off x="-69925" y="-68575"/>
            <a:ext cx="9345379" cy="5256776"/>
          </a:xfrm>
          <a:prstGeom prst="rect">
            <a:avLst/>
          </a:prstGeom>
          <a:noFill/>
          <a:ln>
            <a:noFill/>
          </a:ln>
        </p:spPr>
      </p:pic>
      <p:sp>
        <p:nvSpPr>
          <p:cNvPr id="1260" name="Google Shape;126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61" name="Google Shape;1261;p14"/>
          <p:cNvGrpSpPr/>
          <p:nvPr/>
        </p:nvGrpSpPr>
        <p:grpSpPr>
          <a:xfrm rot="-5400000">
            <a:off x="8432580" y="4047499"/>
            <a:ext cx="3503117" cy="3033228"/>
            <a:chOff x="4076700" y="1680209"/>
            <a:chExt cx="4040504" cy="3498533"/>
          </a:xfrm>
        </p:grpSpPr>
        <p:sp>
          <p:nvSpPr>
            <p:cNvPr id="1262" name="Google Shape;1262;p14"/>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14"/>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14"/>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14"/>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14"/>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14"/>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14"/>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14"/>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14"/>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14"/>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4"/>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14"/>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14"/>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14"/>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14"/>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14"/>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14"/>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14"/>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14"/>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14"/>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14"/>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14"/>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14"/>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14"/>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14"/>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14"/>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14"/>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14"/>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14"/>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14"/>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14"/>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14"/>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14"/>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14"/>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14"/>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14"/>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14"/>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14"/>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14"/>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14"/>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14"/>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14"/>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4" name="Google Shape;1304;p14"/>
          <p:cNvGrpSpPr/>
          <p:nvPr/>
        </p:nvGrpSpPr>
        <p:grpSpPr>
          <a:xfrm rot="10514610">
            <a:off x="-1250617" y="-1327734"/>
            <a:ext cx="3503465" cy="3033530"/>
            <a:chOff x="4076700" y="1680209"/>
            <a:chExt cx="4040504" cy="3498533"/>
          </a:xfrm>
        </p:grpSpPr>
        <p:sp>
          <p:nvSpPr>
            <p:cNvPr id="1305" name="Google Shape;1305;p14"/>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14"/>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14"/>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14"/>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14"/>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14"/>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14"/>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14"/>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14"/>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14"/>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14"/>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14"/>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14"/>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14"/>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14"/>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14"/>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14"/>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4"/>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4"/>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4"/>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14"/>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14"/>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14"/>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14"/>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14"/>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14"/>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14"/>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14"/>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14"/>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14"/>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4"/>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4"/>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14"/>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14"/>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14"/>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14"/>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14"/>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14"/>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14"/>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14"/>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14"/>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14"/>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347"/>
        <p:cNvGrpSpPr/>
        <p:nvPr/>
      </p:nvGrpSpPr>
      <p:grpSpPr>
        <a:xfrm>
          <a:off x="0" y="0"/>
          <a:ext cx="0" cy="0"/>
          <a:chOff x="0" y="0"/>
          <a:chExt cx="0" cy="0"/>
        </a:xfrm>
      </p:grpSpPr>
      <p:pic>
        <p:nvPicPr>
          <p:cNvPr id="1348" name="Google Shape;1348;p15"/>
          <p:cNvPicPr preferRelativeResize="0"/>
          <p:nvPr/>
        </p:nvPicPr>
        <p:blipFill rotWithShape="1">
          <a:blip r:embed="rId2">
            <a:alphaModFix/>
          </a:blip>
          <a:srcRect l="39" r="49"/>
          <a:stretch/>
        </p:blipFill>
        <p:spPr>
          <a:xfrm flipH="1">
            <a:off x="-81237" y="-96000"/>
            <a:ext cx="9306418" cy="5239512"/>
          </a:xfrm>
          <a:prstGeom prst="rect">
            <a:avLst/>
          </a:prstGeom>
          <a:noFill/>
          <a:ln>
            <a:noFill/>
          </a:ln>
        </p:spPr>
      </p:pic>
      <p:sp>
        <p:nvSpPr>
          <p:cNvPr id="1349" name="Google Shape;1349;p15"/>
          <p:cNvSpPr txBox="1">
            <a:spLocks noGrp="1"/>
          </p:cNvSpPr>
          <p:nvPr>
            <p:ph type="title"/>
          </p:nvPr>
        </p:nvSpPr>
        <p:spPr>
          <a:xfrm>
            <a:off x="3889175" y="789575"/>
            <a:ext cx="4373700" cy="1161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0" name="Google Shape;1350;p15"/>
          <p:cNvSpPr txBox="1">
            <a:spLocks noGrp="1"/>
          </p:cNvSpPr>
          <p:nvPr>
            <p:ph type="subTitle" idx="1"/>
          </p:nvPr>
        </p:nvSpPr>
        <p:spPr>
          <a:xfrm>
            <a:off x="3889175" y="2207225"/>
            <a:ext cx="43737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1600"/>
              </a:spcBef>
              <a:spcAft>
                <a:spcPts val="0"/>
              </a:spcAft>
              <a:buSzPts val="1200"/>
              <a:buAutoNum type="romanLcPeriod"/>
              <a:defRPr/>
            </a:lvl3pPr>
            <a:lvl4pPr lvl="3" algn="ctr" rtl="0">
              <a:lnSpc>
                <a:spcPct val="100000"/>
              </a:lnSpc>
              <a:spcBef>
                <a:spcPts val="1600"/>
              </a:spcBef>
              <a:spcAft>
                <a:spcPts val="0"/>
              </a:spcAft>
              <a:buSzPts val="1200"/>
              <a:buAutoNum type="arabicPeriod"/>
              <a:defRPr/>
            </a:lvl4pPr>
            <a:lvl5pPr lvl="4" algn="ctr" rtl="0">
              <a:lnSpc>
                <a:spcPct val="100000"/>
              </a:lnSpc>
              <a:spcBef>
                <a:spcPts val="1600"/>
              </a:spcBef>
              <a:spcAft>
                <a:spcPts val="0"/>
              </a:spcAft>
              <a:buSzPts val="1200"/>
              <a:buAutoNum type="alphaLcPeriod"/>
              <a:defRPr/>
            </a:lvl5pPr>
            <a:lvl6pPr lvl="5" algn="ctr" rtl="0">
              <a:lnSpc>
                <a:spcPct val="100000"/>
              </a:lnSpc>
              <a:spcBef>
                <a:spcPts val="1600"/>
              </a:spcBef>
              <a:spcAft>
                <a:spcPts val="0"/>
              </a:spcAft>
              <a:buSzPts val="1200"/>
              <a:buAutoNum type="romanLcPeriod"/>
              <a:defRPr/>
            </a:lvl6pPr>
            <a:lvl7pPr lvl="6" algn="ctr" rtl="0">
              <a:lnSpc>
                <a:spcPct val="100000"/>
              </a:lnSpc>
              <a:spcBef>
                <a:spcPts val="1600"/>
              </a:spcBef>
              <a:spcAft>
                <a:spcPts val="0"/>
              </a:spcAft>
              <a:buSzPts val="1200"/>
              <a:buAutoNum type="arabicPeriod"/>
              <a:defRPr/>
            </a:lvl7pPr>
            <a:lvl8pPr lvl="7" algn="ctr" rtl="0">
              <a:lnSpc>
                <a:spcPct val="100000"/>
              </a:lnSpc>
              <a:spcBef>
                <a:spcPts val="1600"/>
              </a:spcBef>
              <a:spcAft>
                <a:spcPts val="0"/>
              </a:spcAft>
              <a:buSzPts val="1200"/>
              <a:buAutoNum type="alphaLcPeriod"/>
              <a:defRPr/>
            </a:lvl8pPr>
            <a:lvl9pPr lvl="8" algn="ctr" rtl="0">
              <a:lnSpc>
                <a:spcPct val="100000"/>
              </a:lnSpc>
              <a:spcBef>
                <a:spcPts val="1600"/>
              </a:spcBef>
              <a:spcAft>
                <a:spcPts val="1600"/>
              </a:spcAft>
              <a:buSzPts val="1200"/>
              <a:buAutoNum type="romanLcPeriod"/>
              <a:defRPr/>
            </a:lvl9pPr>
          </a:lstStyle>
          <a:p>
            <a:endParaRPr/>
          </a:p>
        </p:txBody>
      </p:sp>
      <p:grpSp>
        <p:nvGrpSpPr>
          <p:cNvPr id="1351" name="Google Shape;1351;p15"/>
          <p:cNvGrpSpPr/>
          <p:nvPr/>
        </p:nvGrpSpPr>
        <p:grpSpPr>
          <a:xfrm rot="-9408189">
            <a:off x="-3692276" y="-2723299"/>
            <a:ext cx="6348812" cy="3457658"/>
            <a:chOff x="2433637" y="1433512"/>
            <a:chExt cx="7322819" cy="3988117"/>
          </a:xfrm>
        </p:grpSpPr>
        <p:sp>
          <p:nvSpPr>
            <p:cNvPr id="1352" name="Google Shape;1352;p15"/>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15"/>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15"/>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15"/>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15"/>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15"/>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15"/>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15"/>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5"/>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15"/>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15"/>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5"/>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15"/>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15"/>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15"/>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15"/>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15"/>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5"/>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15"/>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15"/>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5"/>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5"/>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5"/>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5"/>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15"/>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15"/>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15"/>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15"/>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15"/>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15"/>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15"/>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15"/>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15"/>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15"/>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15"/>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15"/>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15"/>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15"/>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15"/>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15"/>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15"/>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15"/>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15"/>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15"/>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15"/>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15"/>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15"/>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15"/>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15"/>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15"/>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15"/>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15"/>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15"/>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15"/>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15"/>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15"/>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15"/>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15"/>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15"/>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15"/>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15"/>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15"/>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15"/>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15"/>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15"/>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15"/>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15"/>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15"/>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15"/>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15"/>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2" name="Google Shape;1422;p15"/>
          <p:cNvGrpSpPr/>
          <p:nvPr/>
        </p:nvGrpSpPr>
        <p:grpSpPr>
          <a:xfrm rot="-9560836">
            <a:off x="7034081" y="3890640"/>
            <a:ext cx="6349021" cy="3457772"/>
            <a:chOff x="2433637" y="1433512"/>
            <a:chExt cx="7322819" cy="3988117"/>
          </a:xfrm>
        </p:grpSpPr>
        <p:sp>
          <p:nvSpPr>
            <p:cNvPr id="1423" name="Google Shape;1423;p15"/>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15"/>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15"/>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15"/>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15"/>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15"/>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15"/>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15"/>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15"/>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15"/>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15"/>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15"/>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15"/>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15"/>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15"/>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15"/>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15"/>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15"/>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15"/>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15"/>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15"/>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15"/>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15"/>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15"/>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15"/>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15"/>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15"/>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15"/>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15"/>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15"/>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15"/>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15"/>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15"/>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15"/>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15"/>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15"/>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15"/>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15"/>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15"/>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15"/>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15"/>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15"/>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15"/>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15"/>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15"/>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15"/>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15"/>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15"/>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15"/>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15"/>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15"/>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15"/>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15"/>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15"/>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15"/>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15"/>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15"/>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15"/>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15"/>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15"/>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15"/>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15"/>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15"/>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15"/>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15"/>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15"/>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15"/>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15"/>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15"/>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15"/>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40"/>
        <p:cNvGrpSpPr/>
        <p:nvPr/>
      </p:nvGrpSpPr>
      <p:grpSpPr>
        <a:xfrm>
          <a:off x="0" y="0"/>
          <a:ext cx="0" cy="0"/>
          <a:chOff x="0" y="0"/>
          <a:chExt cx="0" cy="0"/>
        </a:xfrm>
      </p:grpSpPr>
      <p:pic>
        <p:nvPicPr>
          <p:cNvPr id="1541" name="Google Shape;1541;p17"/>
          <p:cNvPicPr preferRelativeResize="0"/>
          <p:nvPr/>
        </p:nvPicPr>
        <p:blipFill>
          <a:blip r:embed="rId2">
            <a:alphaModFix/>
          </a:blip>
          <a:stretch>
            <a:fillRect/>
          </a:stretch>
        </p:blipFill>
        <p:spPr>
          <a:xfrm rot="10800000" flipH="1">
            <a:off x="-69925" y="-68575"/>
            <a:ext cx="9345379" cy="5256776"/>
          </a:xfrm>
          <a:prstGeom prst="rect">
            <a:avLst/>
          </a:prstGeom>
          <a:noFill/>
          <a:ln>
            <a:noFill/>
          </a:ln>
        </p:spPr>
      </p:pic>
      <p:sp>
        <p:nvSpPr>
          <p:cNvPr id="1542" name="Google Shape;154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3" name="Google Shape;1543;p17"/>
          <p:cNvSpPr txBox="1">
            <a:spLocks noGrp="1"/>
          </p:cNvSpPr>
          <p:nvPr>
            <p:ph type="subTitle" idx="1"/>
          </p:nvPr>
        </p:nvSpPr>
        <p:spPr>
          <a:xfrm>
            <a:off x="937625" y="2473626"/>
            <a:ext cx="21753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544" name="Google Shape;1544;p17"/>
          <p:cNvSpPr txBox="1">
            <a:spLocks noGrp="1"/>
          </p:cNvSpPr>
          <p:nvPr>
            <p:ph type="subTitle" idx="2"/>
          </p:nvPr>
        </p:nvSpPr>
        <p:spPr>
          <a:xfrm>
            <a:off x="3484347" y="2473626"/>
            <a:ext cx="21753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545" name="Google Shape;1545;p17"/>
          <p:cNvSpPr txBox="1">
            <a:spLocks noGrp="1"/>
          </p:cNvSpPr>
          <p:nvPr>
            <p:ph type="subTitle" idx="3"/>
          </p:nvPr>
        </p:nvSpPr>
        <p:spPr>
          <a:xfrm>
            <a:off x="6031075" y="2473626"/>
            <a:ext cx="21753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546" name="Google Shape;1546;p17"/>
          <p:cNvSpPr txBox="1">
            <a:spLocks noGrp="1"/>
          </p:cNvSpPr>
          <p:nvPr>
            <p:ph type="subTitle" idx="4"/>
          </p:nvPr>
        </p:nvSpPr>
        <p:spPr>
          <a:xfrm>
            <a:off x="937625" y="1527600"/>
            <a:ext cx="2175300" cy="8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7" name="Google Shape;1547;p17"/>
          <p:cNvSpPr txBox="1">
            <a:spLocks noGrp="1"/>
          </p:cNvSpPr>
          <p:nvPr>
            <p:ph type="subTitle" idx="5"/>
          </p:nvPr>
        </p:nvSpPr>
        <p:spPr>
          <a:xfrm>
            <a:off x="3484350" y="1527600"/>
            <a:ext cx="2175300" cy="8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8" name="Google Shape;1548;p17"/>
          <p:cNvSpPr txBox="1">
            <a:spLocks noGrp="1"/>
          </p:cNvSpPr>
          <p:nvPr>
            <p:ph type="subTitle" idx="6"/>
          </p:nvPr>
        </p:nvSpPr>
        <p:spPr>
          <a:xfrm>
            <a:off x="6031075" y="1527600"/>
            <a:ext cx="2175300" cy="8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549" name="Google Shape;1549;p17"/>
          <p:cNvGrpSpPr/>
          <p:nvPr/>
        </p:nvGrpSpPr>
        <p:grpSpPr>
          <a:xfrm rot="-9408189">
            <a:off x="-3463676" y="-2490724"/>
            <a:ext cx="6348812" cy="3457658"/>
            <a:chOff x="2433637" y="1433512"/>
            <a:chExt cx="7322819" cy="3988117"/>
          </a:xfrm>
        </p:grpSpPr>
        <p:sp>
          <p:nvSpPr>
            <p:cNvPr id="1550" name="Google Shape;1550;p17"/>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17"/>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17"/>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17"/>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17"/>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17"/>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17"/>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17"/>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17"/>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17"/>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17"/>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17"/>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17"/>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17"/>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17"/>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17"/>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17"/>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17"/>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17"/>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17"/>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17"/>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17"/>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17"/>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17"/>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17"/>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17"/>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17"/>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17"/>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17"/>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17"/>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17"/>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17"/>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17"/>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17"/>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17"/>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17"/>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17"/>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17"/>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17"/>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17"/>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17"/>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17"/>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17"/>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17"/>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17"/>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17"/>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17"/>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17"/>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17"/>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17"/>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17"/>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17"/>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17"/>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17"/>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17"/>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17"/>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17"/>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17"/>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17"/>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17"/>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17"/>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17"/>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17"/>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17"/>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17"/>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17"/>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17"/>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17"/>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17"/>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17"/>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20" name="Google Shape;1620;p17"/>
          <p:cNvGrpSpPr/>
          <p:nvPr/>
        </p:nvGrpSpPr>
        <p:grpSpPr>
          <a:xfrm rot="-9560836">
            <a:off x="7034081" y="3890640"/>
            <a:ext cx="6349021" cy="3457772"/>
            <a:chOff x="2433637" y="1433512"/>
            <a:chExt cx="7322819" cy="3988117"/>
          </a:xfrm>
        </p:grpSpPr>
        <p:sp>
          <p:nvSpPr>
            <p:cNvPr id="1621" name="Google Shape;1621;p17"/>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17"/>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17"/>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17"/>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17"/>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17"/>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17"/>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17"/>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17"/>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17"/>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17"/>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17"/>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17"/>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17"/>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17"/>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17"/>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17"/>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17"/>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17"/>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17"/>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17"/>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17"/>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17"/>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17"/>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17"/>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17"/>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17"/>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17"/>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17"/>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17"/>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17"/>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17"/>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17"/>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17"/>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17"/>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17"/>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17"/>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17"/>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17"/>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17"/>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17"/>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17"/>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17"/>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17"/>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17"/>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17"/>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17"/>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17"/>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17"/>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17"/>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17"/>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17"/>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17"/>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17"/>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17"/>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17"/>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17"/>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17"/>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17"/>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17"/>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17"/>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17"/>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17"/>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17"/>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17"/>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17"/>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17"/>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17"/>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17"/>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17"/>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1"/>
        <p:cNvGrpSpPr/>
        <p:nvPr/>
      </p:nvGrpSpPr>
      <p:grpSpPr>
        <a:xfrm>
          <a:off x="0" y="0"/>
          <a:ext cx="0" cy="0"/>
          <a:chOff x="0" y="0"/>
          <a:chExt cx="0" cy="0"/>
        </a:xfrm>
      </p:grpSpPr>
      <p:pic>
        <p:nvPicPr>
          <p:cNvPr id="1692" name="Google Shape;1692;p18"/>
          <p:cNvPicPr preferRelativeResize="0"/>
          <p:nvPr/>
        </p:nvPicPr>
        <p:blipFill>
          <a:blip r:embed="rId2">
            <a:alphaModFix/>
          </a:blip>
          <a:stretch>
            <a:fillRect/>
          </a:stretch>
        </p:blipFill>
        <p:spPr>
          <a:xfrm rot="10800000" flipH="1">
            <a:off x="-69925" y="-68575"/>
            <a:ext cx="9345379" cy="5256776"/>
          </a:xfrm>
          <a:prstGeom prst="rect">
            <a:avLst/>
          </a:prstGeom>
          <a:noFill/>
          <a:ln>
            <a:noFill/>
          </a:ln>
        </p:spPr>
      </p:pic>
      <p:sp>
        <p:nvSpPr>
          <p:cNvPr id="1693" name="Google Shape;169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4" name="Google Shape;1694;p18"/>
          <p:cNvSpPr txBox="1">
            <a:spLocks noGrp="1"/>
          </p:cNvSpPr>
          <p:nvPr>
            <p:ph type="subTitle" idx="1"/>
          </p:nvPr>
        </p:nvSpPr>
        <p:spPr>
          <a:xfrm>
            <a:off x="1001574" y="1659425"/>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95" name="Google Shape;1695;p18"/>
          <p:cNvSpPr txBox="1">
            <a:spLocks noGrp="1"/>
          </p:cNvSpPr>
          <p:nvPr>
            <p:ph type="subTitle" idx="2"/>
          </p:nvPr>
        </p:nvSpPr>
        <p:spPr>
          <a:xfrm>
            <a:off x="4828026" y="1659425"/>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96" name="Google Shape;1696;p18"/>
          <p:cNvSpPr txBox="1">
            <a:spLocks noGrp="1"/>
          </p:cNvSpPr>
          <p:nvPr>
            <p:ph type="subTitle" idx="3"/>
          </p:nvPr>
        </p:nvSpPr>
        <p:spPr>
          <a:xfrm>
            <a:off x="1001574" y="3396200"/>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97" name="Google Shape;1697;p18"/>
          <p:cNvSpPr txBox="1">
            <a:spLocks noGrp="1"/>
          </p:cNvSpPr>
          <p:nvPr>
            <p:ph type="subTitle" idx="4"/>
          </p:nvPr>
        </p:nvSpPr>
        <p:spPr>
          <a:xfrm>
            <a:off x="4828026" y="3396200"/>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98" name="Google Shape;1698;p18"/>
          <p:cNvSpPr txBox="1">
            <a:spLocks noGrp="1"/>
          </p:cNvSpPr>
          <p:nvPr>
            <p:ph type="subTitle" idx="5"/>
          </p:nvPr>
        </p:nvSpPr>
        <p:spPr>
          <a:xfrm>
            <a:off x="1001575" y="1255225"/>
            <a:ext cx="3314400" cy="41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0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699" name="Google Shape;1699;p18"/>
          <p:cNvSpPr txBox="1">
            <a:spLocks noGrp="1"/>
          </p:cNvSpPr>
          <p:nvPr>
            <p:ph type="subTitle" idx="6"/>
          </p:nvPr>
        </p:nvSpPr>
        <p:spPr>
          <a:xfrm>
            <a:off x="1001575" y="2960375"/>
            <a:ext cx="33144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0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700" name="Google Shape;1700;p18"/>
          <p:cNvSpPr txBox="1">
            <a:spLocks noGrp="1"/>
          </p:cNvSpPr>
          <p:nvPr>
            <p:ph type="subTitle" idx="7"/>
          </p:nvPr>
        </p:nvSpPr>
        <p:spPr>
          <a:xfrm>
            <a:off x="4827999" y="1255225"/>
            <a:ext cx="3314400" cy="41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0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701" name="Google Shape;1701;p18"/>
          <p:cNvSpPr txBox="1">
            <a:spLocks noGrp="1"/>
          </p:cNvSpPr>
          <p:nvPr>
            <p:ph type="subTitle" idx="8"/>
          </p:nvPr>
        </p:nvSpPr>
        <p:spPr>
          <a:xfrm>
            <a:off x="4827999" y="2960375"/>
            <a:ext cx="33144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0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grpSp>
        <p:nvGrpSpPr>
          <p:cNvPr id="1702" name="Google Shape;1702;p18"/>
          <p:cNvGrpSpPr/>
          <p:nvPr/>
        </p:nvGrpSpPr>
        <p:grpSpPr>
          <a:xfrm rot="10800000">
            <a:off x="5804771" y="-2569508"/>
            <a:ext cx="6348884" cy="3457697"/>
            <a:chOff x="2433637" y="1433512"/>
            <a:chExt cx="7322819" cy="3988117"/>
          </a:xfrm>
        </p:grpSpPr>
        <p:sp>
          <p:nvSpPr>
            <p:cNvPr id="1703" name="Google Shape;1703;p18"/>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18"/>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18"/>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18"/>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18"/>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18"/>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18"/>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18"/>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18"/>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18"/>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18"/>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18"/>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18"/>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18"/>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18"/>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18"/>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18"/>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18"/>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18"/>
            <p:cNvSpPr/>
            <p:nvPr/>
          </p:nvSpPr>
          <p:spPr>
            <a:xfrm>
              <a:off x="3343274" y="2246947"/>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18"/>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18"/>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18"/>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18"/>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18"/>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18"/>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18"/>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18"/>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18"/>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18"/>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18"/>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18"/>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18"/>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18"/>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18"/>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18"/>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18"/>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18"/>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18"/>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18"/>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18"/>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18"/>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18"/>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18"/>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18"/>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18"/>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18"/>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18"/>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18"/>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18"/>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18"/>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18"/>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18"/>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18"/>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18"/>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18"/>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18"/>
            <p:cNvSpPr/>
            <p:nvPr/>
          </p:nvSpPr>
          <p:spPr>
            <a:xfrm>
              <a:off x="3680459" y="222878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18"/>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18"/>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18"/>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18"/>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18"/>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18"/>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18"/>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18"/>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18"/>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18"/>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18"/>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18"/>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18"/>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18"/>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18"/>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18"/>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5" name="Google Shape;1775;p18"/>
          <p:cNvGrpSpPr/>
          <p:nvPr/>
        </p:nvGrpSpPr>
        <p:grpSpPr>
          <a:xfrm rot="-1274435">
            <a:off x="7527426" y="2717770"/>
            <a:ext cx="3503106" cy="3033219"/>
            <a:chOff x="4076700" y="1680209"/>
            <a:chExt cx="4040504" cy="3498533"/>
          </a:xfrm>
        </p:grpSpPr>
        <p:sp>
          <p:nvSpPr>
            <p:cNvPr id="1776" name="Google Shape;1776;p18"/>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18"/>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18"/>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18"/>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18"/>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18"/>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18"/>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18"/>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18"/>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18"/>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18"/>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18"/>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18"/>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18"/>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18"/>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18"/>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18"/>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18"/>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18"/>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18"/>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18"/>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18"/>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18"/>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18"/>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18"/>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18"/>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18"/>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18"/>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18"/>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18"/>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18"/>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18"/>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18"/>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18"/>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18"/>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18"/>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18"/>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18"/>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18"/>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18"/>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18"/>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18"/>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8" name="Google Shape;1818;p18"/>
          <p:cNvGrpSpPr/>
          <p:nvPr/>
        </p:nvGrpSpPr>
        <p:grpSpPr>
          <a:xfrm rot="1335475">
            <a:off x="-2425845" y="3864262"/>
            <a:ext cx="3503125" cy="3033235"/>
            <a:chOff x="4076700" y="1680209"/>
            <a:chExt cx="4040504" cy="3498533"/>
          </a:xfrm>
        </p:grpSpPr>
        <p:sp>
          <p:nvSpPr>
            <p:cNvPr id="1819" name="Google Shape;1819;p18"/>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18"/>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18"/>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18"/>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18"/>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18"/>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18"/>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18"/>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18"/>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18"/>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18"/>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18"/>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18"/>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18"/>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18"/>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18"/>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18"/>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18"/>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18"/>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18"/>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18"/>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18"/>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18"/>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18"/>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18"/>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18"/>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18"/>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18"/>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18"/>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18"/>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18"/>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18"/>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18"/>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18"/>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18"/>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18"/>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18"/>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18"/>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18"/>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18"/>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18"/>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18"/>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1" name="Google Shape;1861;p18"/>
          <p:cNvGrpSpPr/>
          <p:nvPr/>
        </p:nvGrpSpPr>
        <p:grpSpPr>
          <a:xfrm rot="2700000">
            <a:off x="-2843567" y="-1431328"/>
            <a:ext cx="3503337" cy="3033418"/>
            <a:chOff x="4076700" y="1680209"/>
            <a:chExt cx="4040504" cy="3498533"/>
          </a:xfrm>
        </p:grpSpPr>
        <p:sp>
          <p:nvSpPr>
            <p:cNvPr id="1862" name="Google Shape;1862;p18"/>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18"/>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18"/>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18"/>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18"/>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18"/>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18"/>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18"/>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18"/>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18"/>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18"/>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18"/>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18"/>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18"/>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18"/>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18"/>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18"/>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18"/>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18"/>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18"/>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18"/>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18"/>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18"/>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18"/>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18"/>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18"/>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18"/>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18"/>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18"/>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1" name="Google Shape;1891;p18"/>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18"/>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18"/>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18"/>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18"/>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18"/>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18"/>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18"/>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18"/>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18"/>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18"/>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18"/>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18"/>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04"/>
        <p:cNvGrpSpPr/>
        <p:nvPr/>
      </p:nvGrpSpPr>
      <p:grpSpPr>
        <a:xfrm>
          <a:off x="0" y="0"/>
          <a:ext cx="0" cy="0"/>
          <a:chOff x="0" y="0"/>
          <a:chExt cx="0" cy="0"/>
        </a:xfrm>
      </p:grpSpPr>
      <p:pic>
        <p:nvPicPr>
          <p:cNvPr id="1905" name="Google Shape;1905;p19"/>
          <p:cNvPicPr preferRelativeResize="0"/>
          <p:nvPr/>
        </p:nvPicPr>
        <p:blipFill rotWithShape="1">
          <a:blip r:embed="rId2">
            <a:alphaModFix/>
          </a:blip>
          <a:srcRect l="39" r="49"/>
          <a:stretch/>
        </p:blipFill>
        <p:spPr>
          <a:xfrm>
            <a:off x="-81237" y="-96000"/>
            <a:ext cx="9306418" cy="5239512"/>
          </a:xfrm>
          <a:prstGeom prst="rect">
            <a:avLst/>
          </a:prstGeom>
          <a:noFill/>
          <a:ln>
            <a:noFill/>
          </a:ln>
        </p:spPr>
      </p:pic>
      <p:sp>
        <p:nvSpPr>
          <p:cNvPr id="1906" name="Google Shape;190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7" name="Google Shape;1907;p19"/>
          <p:cNvSpPr txBox="1">
            <a:spLocks noGrp="1"/>
          </p:cNvSpPr>
          <p:nvPr>
            <p:ph type="subTitle" idx="1"/>
          </p:nvPr>
        </p:nvSpPr>
        <p:spPr>
          <a:xfrm>
            <a:off x="72000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08" name="Google Shape;1908;p19"/>
          <p:cNvSpPr txBox="1">
            <a:spLocks noGrp="1"/>
          </p:cNvSpPr>
          <p:nvPr>
            <p:ph type="subTitle" idx="2"/>
          </p:nvPr>
        </p:nvSpPr>
        <p:spPr>
          <a:xfrm>
            <a:off x="345525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09" name="Google Shape;1909;p19"/>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10" name="Google Shape;1910;p19"/>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11" name="Google Shape;1911;p19"/>
          <p:cNvSpPr txBox="1">
            <a:spLocks noGrp="1"/>
          </p:cNvSpPr>
          <p:nvPr>
            <p:ph type="subTitle" idx="5"/>
          </p:nvPr>
        </p:nvSpPr>
        <p:spPr>
          <a:xfrm>
            <a:off x="6190500" y="17101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12" name="Google Shape;1912;p19"/>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13" name="Google Shape;1913;p19"/>
          <p:cNvSpPr txBox="1">
            <a:spLocks noGrp="1"/>
          </p:cNvSpPr>
          <p:nvPr>
            <p:ph type="subTitle" idx="7"/>
          </p:nvPr>
        </p:nvSpPr>
        <p:spPr>
          <a:xfrm>
            <a:off x="720000" y="1336275"/>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914" name="Google Shape;1914;p19"/>
          <p:cNvSpPr txBox="1">
            <a:spLocks noGrp="1"/>
          </p:cNvSpPr>
          <p:nvPr>
            <p:ph type="subTitle" idx="8"/>
          </p:nvPr>
        </p:nvSpPr>
        <p:spPr>
          <a:xfrm>
            <a:off x="3459636" y="1336275"/>
            <a:ext cx="2224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915" name="Google Shape;1915;p19"/>
          <p:cNvSpPr txBox="1">
            <a:spLocks noGrp="1"/>
          </p:cNvSpPr>
          <p:nvPr>
            <p:ph type="subTitle" idx="9"/>
          </p:nvPr>
        </p:nvSpPr>
        <p:spPr>
          <a:xfrm>
            <a:off x="6194881" y="1336275"/>
            <a:ext cx="2224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916" name="Google Shape;1916;p19"/>
          <p:cNvSpPr txBox="1">
            <a:spLocks noGrp="1"/>
          </p:cNvSpPr>
          <p:nvPr>
            <p:ph type="subTitle" idx="13"/>
          </p:nvPr>
        </p:nvSpPr>
        <p:spPr>
          <a:xfrm>
            <a:off x="720000" y="3063351"/>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917" name="Google Shape;1917;p19"/>
          <p:cNvSpPr txBox="1">
            <a:spLocks noGrp="1"/>
          </p:cNvSpPr>
          <p:nvPr>
            <p:ph type="subTitle" idx="14"/>
          </p:nvPr>
        </p:nvSpPr>
        <p:spPr>
          <a:xfrm>
            <a:off x="3459636" y="3063356"/>
            <a:ext cx="2224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918" name="Google Shape;1918;p19"/>
          <p:cNvSpPr txBox="1">
            <a:spLocks noGrp="1"/>
          </p:cNvSpPr>
          <p:nvPr>
            <p:ph type="subTitle" idx="15"/>
          </p:nvPr>
        </p:nvSpPr>
        <p:spPr>
          <a:xfrm>
            <a:off x="6194881" y="3063356"/>
            <a:ext cx="2224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i Jamjure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19"/>
        <p:cNvGrpSpPr/>
        <p:nvPr/>
      </p:nvGrpSpPr>
      <p:grpSpPr>
        <a:xfrm>
          <a:off x="0" y="0"/>
          <a:ext cx="0" cy="0"/>
          <a:chOff x="0" y="0"/>
          <a:chExt cx="0" cy="0"/>
        </a:xfrm>
      </p:grpSpPr>
      <p:pic>
        <p:nvPicPr>
          <p:cNvPr id="1920" name="Google Shape;1920;p20"/>
          <p:cNvPicPr preferRelativeResize="0"/>
          <p:nvPr/>
        </p:nvPicPr>
        <p:blipFill>
          <a:blip r:embed="rId2">
            <a:alphaModFix/>
          </a:blip>
          <a:stretch>
            <a:fillRect/>
          </a:stretch>
        </p:blipFill>
        <p:spPr>
          <a:xfrm>
            <a:off x="-69925" y="-68575"/>
            <a:ext cx="9223450" cy="5256776"/>
          </a:xfrm>
          <a:prstGeom prst="rect">
            <a:avLst/>
          </a:prstGeom>
          <a:noFill/>
          <a:ln>
            <a:noFill/>
          </a:ln>
        </p:spPr>
      </p:pic>
      <p:sp>
        <p:nvSpPr>
          <p:cNvPr id="1921" name="Google Shape;1921;p20"/>
          <p:cNvSpPr txBox="1">
            <a:spLocks noGrp="1"/>
          </p:cNvSpPr>
          <p:nvPr>
            <p:ph type="title" hasCustomPrompt="1"/>
          </p:nvPr>
        </p:nvSpPr>
        <p:spPr>
          <a:xfrm>
            <a:off x="798388" y="2672175"/>
            <a:ext cx="34926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22" name="Google Shape;1922;p20"/>
          <p:cNvSpPr txBox="1">
            <a:spLocks noGrp="1"/>
          </p:cNvSpPr>
          <p:nvPr>
            <p:ph type="subTitle" idx="1"/>
          </p:nvPr>
        </p:nvSpPr>
        <p:spPr>
          <a:xfrm>
            <a:off x="798388" y="3583497"/>
            <a:ext cx="34926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923" name="Google Shape;1923;p20"/>
          <p:cNvSpPr txBox="1">
            <a:spLocks noGrp="1"/>
          </p:cNvSpPr>
          <p:nvPr>
            <p:ph type="title" idx="2" hasCustomPrompt="1"/>
          </p:nvPr>
        </p:nvSpPr>
        <p:spPr>
          <a:xfrm>
            <a:off x="798388" y="961189"/>
            <a:ext cx="34926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24" name="Google Shape;1924;p20"/>
          <p:cNvSpPr txBox="1">
            <a:spLocks noGrp="1"/>
          </p:cNvSpPr>
          <p:nvPr>
            <p:ph type="subTitle" idx="3"/>
          </p:nvPr>
        </p:nvSpPr>
        <p:spPr>
          <a:xfrm>
            <a:off x="798388" y="1872501"/>
            <a:ext cx="34926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925" name="Google Shape;1925;p20"/>
          <p:cNvSpPr txBox="1">
            <a:spLocks noGrp="1"/>
          </p:cNvSpPr>
          <p:nvPr>
            <p:ph type="title" idx="4" hasCustomPrompt="1"/>
          </p:nvPr>
        </p:nvSpPr>
        <p:spPr>
          <a:xfrm>
            <a:off x="4853013" y="961189"/>
            <a:ext cx="34926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26" name="Google Shape;1926;p20"/>
          <p:cNvSpPr txBox="1">
            <a:spLocks noGrp="1"/>
          </p:cNvSpPr>
          <p:nvPr>
            <p:ph type="subTitle" idx="5"/>
          </p:nvPr>
        </p:nvSpPr>
        <p:spPr>
          <a:xfrm>
            <a:off x="4853013" y="1872501"/>
            <a:ext cx="34926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927" name="Google Shape;1927;p20"/>
          <p:cNvGrpSpPr/>
          <p:nvPr/>
        </p:nvGrpSpPr>
        <p:grpSpPr>
          <a:xfrm rot="2700000">
            <a:off x="-2843567" y="-1431328"/>
            <a:ext cx="3503337" cy="3033418"/>
            <a:chOff x="4076700" y="1680209"/>
            <a:chExt cx="4040504" cy="3498533"/>
          </a:xfrm>
        </p:grpSpPr>
        <p:sp>
          <p:nvSpPr>
            <p:cNvPr id="1928" name="Google Shape;1928;p20"/>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20"/>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20"/>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20"/>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20"/>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20"/>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20"/>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20"/>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20"/>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20"/>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20"/>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20"/>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20"/>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20"/>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20"/>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20"/>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20"/>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20"/>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20"/>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20"/>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20"/>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20"/>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20"/>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20"/>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20"/>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20"/>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20"/>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20"/>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20"/>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20"/>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20"/>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20"/>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20"/>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20"/>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20"/>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20"/>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20"/>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20"/>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20"/>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0"/>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0"/>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0"/>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70"/>
        <p:cNvGrpSpPr/>
        <p:nvPr/>
      </p:nvGrpSpPr>
      <p:grpSpPr>
        <a:xfrm>
          <a:off x="0" y="0"/>
          <a:ext cx="0" cy="0"/>
          <a:chOff x="0" y="0"/>
          <a:chExt cx="0" cy="0"/>
        </a:xfrm>
      </p:grpSpPr>
      <p:pic>
        <p:nvPicPr>
          <p:cNvPr id="1971" name="Google Shape;1971;p21"/>
          <p:cNvPicPr preferRelativeResize="0"/>
          <p:nvPr/>
        </p:nvPicPr>
        <p:blipFill rotWithShape="1">
          <a:blip r:embed="rId2">
            <a:alphaModFix/>
          </a:blip>
          <a:srcRect l="1076" r="1076"/>
          <a:stretch/>
        </p:blipFill>
        <p:spPr>
          <a:xfrm rot="10800000">
            <a:off x="-81223" y="-95999"/>
            <a:ext cx="9306398" cy="5349999"/>
          </a:xfrm>
          <a:prstGeom prst="rect">
            <a:avLst/>
          </a:prstGeom>
          <a:noFill/>
          <a:ln>
            <a:noFill/>
          </a:ln>
        </p:spPr>
      </p:pic>
      <p:sp>
        <p:nvSpPr>
          <p:cNvPr id="1972" name="Google Shape;1972;p21"/>
          <p:cNvSpPr txBox="1">
            <a:spLocks noGrp="1"/>
          </p:cNvSpPr>
          <p:nvPr>
            <p:ph type="title"/>
          </p:nvPr>
        </p:nvSpPr>
        <p:spPr>
          <a:xfrm>
            <a:off x="914388" y="6543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3" name="Google Shape;1973;p21"/>
          <p:cNvSpPr txBox="1">
            <a:spLocks noGrp="1"/>
          </p:cNvSpPr>
          <p:nvPr>
            <p:ph type="subTitle" idx="1"/>
          </p:nvPr>
        </p:nvSpPr>
        <p:spPr>
          <a:xfrm>
            <a:off x="914400" y="2015501"/>
            <a:ext cx="4448100" cy="9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74" name="Google Shape;1974;p21"/>
          <p:cNvSpPr txBox="1"/>
          <p:nvPr/>
        </p:nvSpPr>
        <p:spPr>
          <a:xfrm>
            <a:off x="946575" y="361195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lang="en" sz="1000" b="1" u="sng">
                <a:solidFill>
                  <a:schemeClr val="hlink"/>
                </a:solidFill>
                <a:latin typeface="Karla"/>
                <a:ea typeface="Karla"/>
                <a:cs typeface="Karla"/>
                <a:sym typeface="Karla"/>
                <a:hlinkClick r:id="rId3"/>
              </a:rPr>
              <a:t>Slidesgo</a:t>
            </a:r>
            <a:r>
              <a:rPr lang="en" sz="1000">
                <a:solidFill>
                  <a:schemeClr val="dk1"/>
                </a:solidFill>
                <a:latin typeface="Karla"/>
                <a:ea typeface="Karla"/>
                <a:cs typeface="Karla"/>
                <a:sym typeface="Karla"/>
              </a:rPr>
              <a:t>, and includes icons by </a:t>
            </a:r>
            <a:r>
              <a:rPr lang="en" sz="1000" b="1" u="sng">
                <a:solidFill>
                  <a:schemeClr val="dk1"/>
                </a:solid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000">
                <a:solidFill>
                  <a:schemeClr val="dk1"/>
                </a:solidFill>
                <a:latin typeface="Karla"/>
                <a:ea typeface="Karla"/>
                <a:cs typeface="Karla"/>
                <a:sym typeface="Karla"/>
              </a:rPr>
              <a:t>, and infographics &amp; images by </a:t>
            </a:r>
            <a:r>
              <a:rPr lang="en" sz="1000" b="1" u="sng">
                <a:solidFill>
                  <a:schemeClr val="dk1"/>
                </a:solidFill>
                <a:latin typeface="Karla"/>
                <a:ea typeface="Karla"/>
                <a:cs typeface="Karla"/>
                <a:sym typeface="Karla"/>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Karla"/>
                <a:ea typeface="Karla"/>
                <a:cs typeface="Karla"/>
                <a:sym typeface="Karla"/>
              </a:rPr>
              <a:t> </a:t>
            </a:r>
            <a:endParaRPr sz="1000" b="1" u="sng">
              <a:solidFill>
                <a:schemeClr val="dk1"/>
              </a:solidFill>
              <a:latin typeface="Karla"/>
              <a:ea typeface="Karla"/>
              <a:cs typeface="Karla"/>
              <a:sym typeface="Karl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75"/>
        <p:cNvGrpSpPr/>
        <p:nvPr/>
      </p:nvGrpSpPr>
      <p:grpSpPr>
        <a:xfrm>
          <a:off x="0" y="0"/>
          <a:ext cx="0" cy="0"/>
          <a:chOff x="0" y="0"/>
          <a:chExt cx="0" cy="0"/>
        </a:xfrm>
      </p:grpSpPr>
      <p:pic>
        <p:nvPicPr>
          <p:cNvPr id="1976" name="Google Shape;1976;p22"/>
          <p:cNvPicPr preferRelativeResize="0"/>
          <p:nvPr/>
        </p:nvPicPr>
        <p:blipFill rotWithShape="1">
          <a:blip r:embed="rId2">
            <a:alphaModFix/>
          </a:blip>
          <a:srcRect l="39" r="49"/>
          <a:stretch/>
        </p:blipFill>
        <p:spPr>
          <a:xfrm>
            <a:off x="-81237" y="-96000"/>
            <a:ext cx="9306418" cy="52395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0"/>
        <p:cNvGrpSpPr/>
        <p:nvPr/>
      </p:nvGrpSpPr>
      <p:grpSpPr>
        <a:xfrm>
          <a:off x="0" y="0"/>
          <a:ext cx="0" cy="0"/>
          <a:chOff x="0" y="0"/>
          <a:chExt cx="0" cy="0"/>
        </a:xfrm>
      </p:grpSpPr>
      <p:pic>
        <p:nvPicPr>
          <p:cNvPr id="171" name="Google Shape;171;p3"/>
          <p:cNvPicPr preferRelativeResize="0"/>
          <p:nvPr/>
        </p:nvPicPr>
        <p:blipFill rotWithShape="1">
          <a:blip r:embed="rId2">
            <a:alphaModFix/>
          </a:blip>
          <a:srcRect l="1076" r="1076"/>
          <a:stretch/>
        </p:blipFill>
        <p:spPr>
          <a:xfrm rot="10800000">
            <a:off x="-81223" y="-95999"/>
            <a:ext cx="9306398" cy="5349999"/>
          </a:xfrm>
          <a:prstGeom prst="rect">
            <a:avLst/>
          </a:prstGeom>
          <a:noFill/>
          <a:ln>
            <a:noFill/>
          </a:ln>
        </p:spPr>
      </p:pic>
      <p:sp>
        <p:nvSpPr>
          <p:cNvPr id="172" name="Google Shape;172;p3"/>
          <p:cNvSpPr txBox="1">
            <a:spLocks noGrp="1"/>
          </p:cNvSpPr>
          <p:nvPr>
            <p:ph type="title"/>
          </p:nvPr>
        </p:nvSpPr>
        <p:spPr>
          <a:xfrm>
            <a:off x="4047175" y="2730750"/>
            <a:ext cx="4383600" cy="1760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3" name="Google Shape;173;p3"/>
          <p:cNvSpPr txBox="1">
            <a:spLocks noGrp="1"/>
          </p:cNvSpPr>
          <p:nvPr>
            <p:ph type="title" idx="2" hasCustomPrompt="1"/>
          </p:nvPr>
        </p:nvSpPr>
        <p:spPr>
          <a:xfrm>
            <a:off x="4047175" y="1480750"/>
            <a:ext cx="1474500" cy="841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4" name="Google Shape;174;p3"/>
          <p:cNvSpPr>
            <a:spLocks noGrp="1"/>
          </p:cNvSpPr>
          <p:nvPr>
            <p:ph type="pic" idx="3"/>
          </p:nvPr>
        </p:nvSpPr>
        <p:spPr>
          <a:xfrm>
            <a:off x="-81225" y="-80000"/>
            <a:ext cx="3519300" cy="5319600"/>
          </a:xfrm>
          <a:prstGeom prst="rect">
            <a:avLst/>
          </a:prstGeom>
          <a:noFill/>
          <a:ln w="9525" cap="flat" cmpd="sng">
            <a:solidFill>
              <a:schemeClr val="dk1"/>
            </a:solidFill>
            <a:prstDash val="solid"/>
            <a:round/>
            <a:headEnd type="none" w="sm" len="sm"/>
            <a:tailEnd type="none" w="sm" len="sm"/>
          </a:ln>
        </p:spPr>
      </p:sp>
      <p:grpSp>
        <p:nvGrpSpPr>
          <p:cNvPr id="175" name="Google Shape;175;p3"/>
          <p:cNvGrpSpPr/>
          <p:nvPr/>
        </p:nvGrpSpPr>
        <p:grpSpPr>
          <a:xfrm rot="10800000">
            <a:off x="3926357" y="-2395511"/>
            <a:ext cx="6348884" cy="3457697"/>
            <a:chOff x="2433637" y="1433512"/>
            <a:chExt cx="7322819" cy="3988117"/>
          </a:xfrm>
        </p:grpSpPr>
        <p:sp>
          <p:nvSpPr>
            <p:cNvPr id="176" name="Google Shape;176;p3"/>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3"/>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3"/>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3"/>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3"/>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3"/>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3"/>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3"/>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3"/>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3"/>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3"/>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3"/>
            <p:cNvSpPr/>
            <p:nvPr/>
          </p:nvSpPr>
          <p:spPr>
            <a:xfrm>
              <a:off x="3343274" y="2246947"/>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3"/>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3"/>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3"/>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3"/>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3"/>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3"/>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3"/>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3"/>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3"/>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3"/>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3"/>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3"/>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3"/>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3"/>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3"/>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3"/>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3"/>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3"/>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3"/>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3"/>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3"/>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3"/>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3"/>
            <p:cNvSpPr/>
            <p:nvPr/>
          </p:nvSpPr>
          <p:spPr>
            <a:xfrm>
              <a:off x="3680459" y="222878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3"/>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3"/>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3"/>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3"/>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3"/>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3"/>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3"/>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3"/>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3"/>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3"/>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3"/>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3"/>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3"/>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8" name="Google Shape;248;p3"/>
          <p:cNvGrpSpPr/>
          <p:nvPr/>
        </p:nvGrpSpPr>
        <p:grpSpPr>
          <a:xfrm>
            <a:off x="8263447" y="2110264"/>
            <a:ext cx="3503117" cy="3033228"/>
            <a:chOff x="4076700" y="1680209"/>
            <a:chExt cx="4040504" cy="3498533"/>
          </a:xfrm>
        </p:grpSpPr>
        <p:sp>
          <p:nvSpPr>
            <p:cNvPr id="249" name="Google Shape;249;p3"/>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3"/>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3"/>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3"/>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3"/>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3"/>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3"/>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3"/>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3"/>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3"/>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3"/>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3"/>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3"/>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3"/>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3"/>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3"/>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3"/>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3"/>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3"/>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3"/>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3"/>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77"/>
        <p:cNvGrpSpPr/>
        <p:nvPr/>
      </p:nvGrpSpPr>
      <p:grpSpPr>
        <a:xfrm>
          <a:off x="0" y="0"/>
          <a:ext cx="0" cy="0"/>
          <a:chOff x="0" y="0"/>
          <a:chExt cx="0" cy="0"/>
        </a:xfrm>
      </p:grpSpPr>
      <p:pic>
        <p:nvPicPr>
          <p:cNvPr id="1978" name="Google Shape;1978;p23"/>
          <p:cNvPicPr preferRelativeResize="0"/>
          <p:nvPr/>
        </p:nvPicPr>
        <p:blipFill>
          <a:blip r:embed="rId2">
            <a:alphaModFix/>
          </a:blip>
          <a:stretch>
            <a:fillRect/>
          </a:stretch>
        </p:blipFill>
        <p:spPr>
          <a:xfrm>
            <a:off x="-69925" y="-68575"/>
            <a:ext cx="9223450" cy="52567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1"/>
        <p:cNvGrpSpPr/>
        <p:nvPr/>
      </p:nvGrpSpPr>
      <p:grpSpPr>
        <a:xfrm>
          <a:off x="0" y="0"/>
          <a:ext cx="0" cy="0"/>
          <a:chOff x="0" y="0"/>
          <a:chExt cx="0" cy="0"/>
        </a:xfrm>
      </p:grpSpPr>
      <p:pic>
        <p:nvPicPr>
          <p:cNvPr id="292" name="Google Shape;292;p4"/>
          <p:cNvPicPr preferRelativeResize="0"/>
          <p:nvPr/>
        </p:nvPicPr>
        <p:blipFill rotWithShape="1">
          <a:blip r:embed="rId2">
            <a:alphaModFix/>
          </a:blip>
          <a:srcRect l="39" r="49"/>
          <a:stretch/>
        </p:blipFill>
        <p:spPr>
          <a:xfrm flipH="1">
            <a:off x="-81237" y="-96000"/>
            <a:ext cx="9306418" cy="5239512"/>
          </a:xfrm>
          <a:prstGeom prst="rect">
            <a:avLst/>
          </a:prstGeom>
          <a:noFill/>
          <a:ln>
            <a:noFill/>
          </a:ln>
        </p:spPr>
      </p:pic>
      <p:sp>
        <p:nvSpPr>
          <p:cNvPr id="293" name="Google Shape;293;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294" name="Google Shape;294;p4"/>
          <p:cNvSpPr txBox="1">
            <a:spLocks noGrp="1"/>
          </p:cNvSpPr>
          <p:nvPr>
            <p:ph type="body" idx="1"/>
          </p:nvPr>
        </p:nvSpPr>
        <p:spPr>
          <a:xfrm>
            <a:off x="720000" y="1113547"/>
            <a:ext cx="7704000" cy="365100"/>
          </a:xfrm>
          <a:prstGeom prst="rect">
            <a:avLst/>
          </a:prstGeom>
          <a:noFill/>
          <a:ln>
            <a:noFill/>
          </a:ln>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a:lvl1pPr>
            <a:lvl2pPr marL="914400" lvl="1" indent="-304800" algn="l" rtl="0">
              <a:lnSpc>
                <a:spcPct val="115000"/>
              </a:lnSpc>
              <a:spcBef>
                <a:spcPts val="0"/>
              </a:spcBef>
              <a:spcAft>
                <a:spcPts val="0"/>
              </a:spcAft>
              <a:buSzPts val="1200"/>
              <a:buChar char="○"/>
              <a:defRPr/>
            </a:lvl2pPr>
            <a:lvl3pPr marL="1371600" lvl="2" indent="-304800" algn="l" rtl="0">
              <a:lnSpc>
                <a:spcPct val="115000"/>
              </a:lnSpc>
              <a:spcBef>
                <a:spcPts val="0"/>
              </a:spcBef>
              <a:spcAft>
                <a:spcPts val="0"/>
              </a:spcAft>
              <a:buSzPts val="1200"/>
              <a:buChar char="■"/>
              <a:defRPr/>
            </a:lvl3pPr>
            <a:lvl4pPr marL="1828800" lvl="3" indent="-304800" algn="l" rtl="0">
              <a:lnSpc>
                <a:spcPct val="115000"/>
              </a:lnSpc>
              <a:spcBef>
                <a:spcPts val="0"/>
              </a:spcBef>
              <a:spcAft>
                <a:spcPts val="0"/>
              </a:spcAft>
              <a:buSzPts val="1200"/>
              <a:buChar char="●"/>
              <a:defRPr/>
            </a:lvl4pPr>
            <a:lvl5pPr marL="2286000" lvl="4" indent="-304800" algn="l" rtl="0">
              <a:lnSpc>
                <a:spcPct val="115000"/>
              </a:lnSpc>
              <a:spcBef>
                <a:spcPts val="0"/>
              </a:spcBef>
              <a:spcAft>
                <a:spcPts val="0"/>
              </a:spcAft>
              <a:buSzPts val="1200"/>
              <a:buChar char="○"/>
              <a:defRPr/>
            </a:lvl5pPr>
            <a:lvl6pPr marL="2743200" lvl="5" indent="-304800" algn="l" rtl="0">
              <a:lnSpc>
                <a:spcPct val="115000"/>
              </a:lnSpc>
              <a:spcBef>
                <a:spcPts val="0"/>
              </a:spcBef>
              <a:spcAft>
                <a:spcPts val="0"/>
              </a:spcAft>
              <a:buSzPts val="1200"/>
              <a:buChar char="■"/>
              <a:defRPr/>
            </a:lvl6pPr>
            <a:lvl7pPr marL="3200400" lvl="6" indent="-304800" algn="l" rtl="0">
              <a:lnSpc>
                <a:spcPct val="115000"/>
              </a:lnSpc>
              <a:spcBef>
                <a:spcPts val="0"/>
              </a:spcBef>
              <a:spcAft>
                <a:spcPts val="0"/>
              </a:spcAft>
              <a:buSzPts val="1200"/>
              <a:buChar char="●"/>
              <a:defRPr/>
            </a:lvl7pPr>
            <a:lvl8pPr marL="3657600" lvl="7" indent="-304800" algn="l" rtl="0">
              <a:lnSpc>
                <a:spcPct val="115000"/>
              </a:lnSpc>
              <a:spcBef>
                <a:spcPts val="0"/>
              </a:spcBef>
              <a:spcAft>
                <a:spcPts val="0"/>
              </a:spcAft>
              <a:buSzPts val="1200"/>
              <a:buChar char="○"/>
              <a:defRPr/>
            </a:lvl8pPr>
            <a:lvl9pPr marL="4114800" lvl="8" indent="-304800" algn="l" rtl="0">
              <a:lnSpc>
                <a:spcPct val="115000"/>
              </a:lnSpc>
              <a:spcBef>
                <a:spcPts val="0"/>
              </a:spcBef>
              <a:spcAft>
                <a:spcPts val="0"/>
              </a:spcAft>
              <a:buSzPts val="1200"/>
              <a:buChar char="■"/>
              <a:defRPr/>
            </a:lvl9pPr>
          </a:lstStyle>
          <a:p>
            <a:endParaRPr/>
          </a:p>
        </p:txBody>
      </p:sp>
      <p:grpSp>
        <p:nvGrpSpPr>
          <p:cNvPr id="295" name="Google Shape;295;p4"/>
          <p:cNvGrpSpPr/>
          <p:nvPr/>
        </p:nvGrpSpPr>
        <p:grpSpPr>
          <a:xfrm rot="3377826">
            <a:off x="-2423363" y="-2493779"/>
            <a:ext cx="3503215" cy="3033313"/>
            <a:chOff x="4076700" y="1680209"/>
            <a:chExt cx="4040504" cy="3498533"/>
          </a:xfrm>
        </p:grpSpPr>
        <p:sp>
          <p:nvSpPr>
            <p:cNvPr id="296" name="Google Shape;296;p4"/>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4"/>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4"/>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4"/>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4"/>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4"/>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4"/>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4"/>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4"/>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4"/>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4"/>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4"/>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4"/>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4"/>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4"/>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4"/>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4"/>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4"/>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4"/>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4"/>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4"/>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4"/>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4"/>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4"/>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4"/>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4"/>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4"/>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4"/>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4"/>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4"/>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4"/>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4"/>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4"/>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4"/>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4"/>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4"/>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4"/>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4"/>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4"/>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4"/>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4"/>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4"/>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8" name="Google Shape;338;p4"/>
          <p:cNvGrpSpPr/>
          <p:nvPr/>
        </p:nvGrpSpPr>
        <p:grpSpPr>
          <a:xfrm rot="10800000">
            <a:off x="6847106" y="3800012"/>
            <a:ext cx="6348884" cy="3457697"/>
            <a:chOff x="2433637" y="1433512"/>
            <a:chExt cx="7322819" cy="3988117"/>
          </a:xfrm>
        </p:grpSpPr>
        <p:sp>
          <p:nvSpPr>
            <p:cNvPr id="339" name="Google Shape;339;p4"/>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4"/>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4"/>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4"/>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4"/>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4"/>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4"/>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4"/>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4"/>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4"/>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4"/>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4"/>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4"/>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4"/>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4"/>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4"/>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4"/>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4"/>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4"/>
            <p:cNvSpPr/>
            <p:nvPr/>
          </p:nvSpPr>
          <p:spPr>
            <a:xfrm>
              <a:off x="3343274" y="2246947"/>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4"/>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4"/>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4"/>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4"/>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4"/>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4"/>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4"/>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4"/>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4"/>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4"/>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4"/>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4"/>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4"/>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4"/>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4"/>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4"/>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4"/>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4"/>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4"/>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4"/>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4"/>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4"/>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4"/>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4"/>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4"/>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4"/>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4"/>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4"/>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4"/>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4"/>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4"/>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4"/>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4"/>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4"/>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4"/>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4"/>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4"/>
            <p:cNvSpPr/>
            <p:nvPr/>
          </p:nvSpPr>
          <p:spPr>
            <a:xfrm>
              <a:off x="3680459" y="222878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4"/>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4"/>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4"/>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4"/>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4"/>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4"/>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4"/>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4"/>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4"/>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4"/>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4"/>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4"/>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4"/>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4"/>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4"/>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4"/>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1" name="Google Shape;411;p4"/>
          <p:cNvGrpSpPr/>
          <p:nvPr/>
        </p:nvGrpSpPr>
        <p:grpSpPr>
          <a:xfrm>
            <a:off x="8269990" y="-2684040"/>
            <a:ext cx="3503117" cy="3033228"/>
            <a:chOff x="4076700" y="1680209"/>
            <a:chExt cx="4040504" cy="3498533"/>
          </a:xfrm>
        </p:grpSpPr>
        <p:sp>
          <p:nvSpPr>
            <p:cNvPr id="412" name="Google Shape;412;p4"/>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4"/>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4"/>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4"/>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4"/>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4"/>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4"/>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4"/>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4"/>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4"/>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4"/>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4"/>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4"/>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4"/>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4"/>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4"/>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4"/>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4"/>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4"/>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4"/>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4"/>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4"/>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4"/>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4"/>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4"/>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4"/>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4"/>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4"/>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4"/>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4"/>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4"/>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4"/>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4"/>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4"/>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4"/>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4"/>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4"/>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4"/>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4"/>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4"/>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 name="Google Shape;453;p4"/>
          <p:cNvGrpSpPr/>
          <p:nvPr/>
        </p:nvGrpSpPr>
        <p:grpSpPr>
          <a:xfrm rot="10800000">
            <a:off x="-5427144" y="3895262"/>
            <a:ext cx="6348884" cy="3457697"/>
            <a:chOff x="2433637" y="1433512"/>
            <a:chExt cx="7322819" cy="3988117"/>
          </a:xfrm>
        </p:grpSpPr>
        <p:sp>
          <p:nvSpPr>
            <p:cNvPr id="454" name="Google Shape;454;p4"/>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4"/>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4"/>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4"/>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4"/>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4"/>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4"/>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4"/>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4"/>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4"/>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4"/>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4"/>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4"/>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4"/>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4"/>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4"/>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4"/>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4"/>
            <p:cNvSpPr/>
            <p:nvPr/>
          </p:nvSpPr>
          <p:spPr>
            <a:xfrm>
              <a:off x="3343274" y="2246947"/>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4"/>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4"/>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4"/>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4"/>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4"/>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4"/>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4"/>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4"/>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4"/>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4"/>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4"/>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4"/>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4"/>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4"/>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4"/>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4"/>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4"/>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4"/>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4"/>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4"/>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4"/>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4"/>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4"/>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4"/>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4"/>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4"/>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4"/>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4"/>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4"/>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4"/>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4"/>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4"/>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4"/>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4"/>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4"/>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4"/>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4"/>
            <p:cNvSpPr/>
            <p:nvPr/>
          </p:nvSpPr>
          <p:spPr>
            <a:xfrm>
              <a:off x="3680459" y="222878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4"/>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4"/>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4"/>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4"/>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4"/>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4"/>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4"/>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4"/>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4"/>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4"/>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4"/>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4"/>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4"/>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4"/>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4"/>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4"/>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6"/>
        <p:cNvGrpSpPr/>
        <p:nvPr/>
      </p:nvGrpSpPr>
      <p:grpSpPr>
        <a:xfrm>
          <a:off x="0" y="0"/>
          <a:ext cx="0" cy="0"/>
          <a:chOff x="0" y="0"/>
          <a:chExt cx="0" cy="0"/>
        </a:xfrm>
      </p:grpSpPr>
      <p:pic>
        <p:nvPicPr>
          <p:cNvPr id="527" name="Google Shape;527;p5"/>
          <p:cNvPicPr preferRelativeResize="0"/>
          <p:nvPr/>
        </p:nvPicPr>
        <p:blipFill>
          <a:blip r:embed="rId2">
            <a:alphaModFix/>
          </a:blip>
          <a:stretch>
            <a:fillRect/>
          </a:stretch>
        </p:blipFill>
        <p:spPr>
          <a:xfrm>
            <a:off x="-69925" y="-68575"/>
            <a:ext cx="9223450" cy="5256776"/>
          </a:xfrm>
          <a:prstGeom prst="rect">
            <a:avLst/>
          </a:prstGeom>
          <a:noFill/>
          <a:ln>
            <a:noFill/>
          </a:ln>
        </p:spPr>
      </p:pic>
      <p:sp>
        <p:nvSpPr>
          <p:cNvPr id="528" name="Google Shape;52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9" name="Google Shape;529;p5"/>
          <p:cNvSpPr txBox="1">
            <a:spLocks noGrp="1"/>
          </p:cNvSpPr>
          <p:nvPr>
            <p:ph type="subTitle" idx="1"/>
          </p:nvPr>
        </p:nvSpPr>
        <p:spPr>
          <a:xfrm>
            <a:off x="4923251" y="2848399"/>
            <a:ext cx="3501000" cy="175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0" name="Google Shape;530;p5"/>
          <p:cNvSpPr txBox="1">
            <a:spLocks noGrp="1"/>
          </p:cNvSpPr>
          <p:nvPr>
            <p:ph type="subTitle" idx="2"/>
          </p:nvPr>
        </p:nvSpPr>
        <p:spPr>
          <a:xfrm>
            <a:off x="720000" y="1981299"/>
            <a:ext cx="35010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531" name="Google Shape;531;p5"/>
          <p:cNvSpPr txBox="1">
            <a:spLocks noGrp="1"/>
          </p:cNvSpPr>
          <p:nvPr>
            <p:ph type="subTitle" idx="3"/>
          </p:nvPr>
        </p:nvSpPr>
        <p:spPr>
          <a:xfrm>
            <a:off x="720000" y="1066350"/>
            <a:ext cx="3501000" cy="78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2" name="Google Shape;532;p5"/>
          <p:cNvSpPr txBox="1">
            <a:spLocks noGrp="1"/>
          </p:cNvSpPr>
          <p:nvPr>
            <p:ph type="subTitle" idx="4"/>
          </p:nvPr>
        </p:nvSpPr>
        <p:spPr>
          <a:xfrm>
            <a:off x="4923250" y="1933450"/>
            <a:ext cx="3501000" cy="784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33" name="Google Shape;533;p5"/>
          <p:cNvGrpSpPr/>
          <p:nvPr/>
        </p:nvGrpSpPr>
        <p:grpSpPr>
          <a:xfrm rot="10800000">
            <a:off x="5804771" y="-2569508"/>
            <a:ext cx="6348884" cy="3457697"/>
            <a:chOff x="2433637" y="1433512"/>
            <a:chExt cx="7322819" cy="3988117"/>
          </a:xfrm>
        </p:grpSpPr>
        <p:sp>
          <p:nvSpPr>
            <p:cNvPr id="534" name="Google Shape;534;p5"/>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5"/>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5"/>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5"/>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5"/>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5"/>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5"/>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5"/>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5"/>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5"/>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5"/>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5"/>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5"/>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5"/>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5"/>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5"/>
            <p:cNvSpPr/>
            <p:nvPr/>
          </p:nvSpPr>
          <p:spPr>
            <a:xfrm>
              <a:off x="3343274" y="2246947"/>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5"/>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5"/>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5"/>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5"/>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5"/>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5"/>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5"/>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5"/>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5"/>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5"/>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5"/>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5"/>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5"/>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5"/>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5"/>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5"/>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5"/>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5"/>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5"/>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5"/>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5"/>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5"/>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5"/>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5"/>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5"/>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5"/>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5"/>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5"/>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5"/>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5"/>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5"/>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5"/>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5"/>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5"/>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5"/>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5"/>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5"/>
            <p:cNvSpPr/>
            <p:nvPr/>
          </p:nvSpPr>
          <p:spPr>
            <a:xfrm>
              <a:off x="3680459" y="222878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5"/>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5"/>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5"/>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5"/>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5"/>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5"/>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5"/>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5"/>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5"/>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5"/>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5"/>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5"/>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5"/>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5"/>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5"/>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5"/>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6" name="Google Shape;606;p5"/>
          <p:cNvGrpSpPr/>
          <p:nvPr/>
        </p:nvGrpSpPr>
        <p:grpSpPr>
          <a:xfrm rot="-1274435">
            <a:off x="7527426" y="2717770"/>
            <a:ext cx="3503106" cy="3033219"/>
            <a:chOff x="4076700" y="1680209"/>
            <a:chExt cx="4040504" cy="3498533"/>
          </a:xfrm>
        </p:grpSpPr>
        <p:sp>
          <p:nvSpPr>
            <p:cNvPr id="607" name="Google Shape;607;p5"/>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5"/>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5"/>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5"/>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5"/>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5"/>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5"/>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5"/>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5"/>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5"/>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5"/>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5"/>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5"/>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5"/>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5"/>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5"/>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5"/>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5"/>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5"/>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5"/>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5"/>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5"/>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5"/>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5"/>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5"/>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5"/>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5"/>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5"/>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5"/>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5"/>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5"/>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5"/>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5"/>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5"/>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5"/>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5"/>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5"/>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5"/>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5"/>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5"/>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5"/>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5"/>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9" name="Google Shape;649;p5"/>
          <p:cNvGrpSpPr/>
          <p:nvPr/>
        </p:nvGrpSpPr>
        <p:grpSpPr>
          <a:xfrm rot="2700000">
            <a:off x="-2843567" y="-1431328"/>
            <a:ext cx="3503337" cy="3033418"/>
            <a:chOff x="4076700" y="1680209"/>
            <a:chExt cx="4040504" cy="3498533"/>
          </a:xfrm>
        </p:grpSpPr>
        <p:sp>
          <p:nvSpPr>
            <p:cNvPr id="650" name="Google Shape;650;p5"/>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5"/>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5"/>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5"/>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5"/>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5"/>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5"/>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5"/>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5"/>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5"/>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5"/>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5"/>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5"/>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5"/>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5"/>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5"/>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5"/>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5"/>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5"/>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5"/>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5"/>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5"/>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5"/>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5"/>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5"/>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5"/>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5"/>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5"/>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5"/>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5"/>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5"/>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5"/>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5"/>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5"/>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5"/>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5"/>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5"/>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5"/>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5"/>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5"/>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5"/>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5"/>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5"/>
          <p:cNvGrpSpPr/>
          <p:nvPr/>
        </p:nvGrpSpPr>
        <p:grpSpPr>
          <a:xfrm rot="1335475">
            <a:off x="-2425845" y="3864262"/>
            <a:ext cx="3503125" cy="3033235"/>
            <a:chOff x="4076700" y="1680209"/>
            <a:chExt cx="4040504" cy="3498533"/>
          </a:xfrm>
        </p:grpSpPr>
        <p:sp>
          <p:nvSpPr>
            <p:cNvPr id="693" name="Google Shape;693;p5"/>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5"/>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5"/>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5"/>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5"/>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5"/>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5"/>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5"/>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5"/>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5"/>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5"/>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5"/>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5"/>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5"/>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5"/>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5"/>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5"/>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5"/>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5"/>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5"/>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5"/>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5"/>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5"/>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5"/>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5"/>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5"/>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5"/>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5"/>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5"/>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5"/>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5"/>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5"/>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5"/>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5"/>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5"/>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5"/>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5"/>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5"/>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5"/>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5"/>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5"/>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5"/>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5"/>
        <p:cNvGrpSpPr/>
        <p:nvPr/>
      </p:nvGrpSpPr>
      <p:grpSpPr>
        <a:xfrm>
          <a:off x="0" y="0"/>
          <a:ext cx="0" cy="0"/>
          <a:chOff x="0" y="0"/>
          <a:chExt cx="0" cy="0"/>
        </a:xfrm>
      </p:grpSpPr>
      <p:pic>
        <p:nvPicPr>
          <p:cNvPr id="736" name="Google Shape;736;p6"/>
          <p:cNvPicPr preferRelativeResize="0"/>
          <p:nvPr/>
        </p:nvPicPr>
        <p:blipFill>
          <a:blip r:embed="rId2">
            <a:alphaModFix/>
          </a:blip>
          <a:stretch>
            <a:fillRect/>
          </a:stretch>
        </p:blipFill>
        <p:spPr>
          <a:xfrm rot="10800000" flipH="1">
            <a:off x="-69925" y="-68575"/>
            <a:ext cx="9345379" cy="5256776"/>
          </a:xfrm>
          <a:prstGeom prst="rect">
            <a:avLst/>
          </a:prstGeom>
          <a:noFill/>
          <a:ln>
            <a:noFill/>
          </a:ln>
        </p:spPr>
      </p:pic>
      <p:sp>
        <p:nvSpPr>
          <p:cNvPr id="737" name="Google Shape;73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38" name="Google Shape;738;p6"/>
          <p:cNvGrpSpPr/>
          <p:nvPr/>
        </p:nvGrpSpPr>
        <p:grpSpPr>
          <a:xfrm rot="10800000">
            <a:off x="5804771" y="-2569508"/>
            <a:ext cx="6348884" cy="3457697"/>
            <a:chOff x="2433637" y="1433512"/>
            <a:chExt cx="7322819" cy="3988117"/>
          </a:xfrm>
        </p:grpSpPr>
        <p:sp>
          <p:nvSpPr>
            <p:cNvPr id="739" name="Google Shape;739;p6"/>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6"/>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6"/>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6"/>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6"/>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6"/>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6"/>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6"/>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6"/>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6"/>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6"/>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6"/>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6"/>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6"/>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6"/>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6"/>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6"/>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6"/>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6"/>
            <p:cNvSpPr/>
            <p:nvPr/>
          </p:nvSpPr>
          <p:spPr>
            <a:xfrm>
              <a:off x="3343274" y="2246947"/>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6"/>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6"/>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6"/>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6"/>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6"/>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6"/>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6"/>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6"/>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6"/>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6"/>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6"/>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6"/>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6"/>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6"/>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6"/>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6"/>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6"/>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6"/>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6"/>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6"/>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6"/>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6"/>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6"/>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6"/>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6"/>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6"/>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6"/>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6"/>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6"/>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6"/>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6"/>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6"/>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6"/>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6"/>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6"/>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6"/>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6"/>
            <p:cNvSpPr/>
            <p:nvPr/>
          </p:nvSpPr>
          <p:spPr>
            <a:xfrm>
              <a:off x="3680459" y="222878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6"/>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6"/>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6"/>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6"/>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6"/>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6"/>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6"/>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6"/>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6"/>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6"/>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6"/>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6"/>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6"/>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6"/>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6"/>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6"/>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1" name="Google Shape;811;p6"/>
          <p:cNvGrpSpPr/>
          <p:nvPr/>
        </p:nvGrpSpPr>
        <p:grpSpPr>
          <a:xfrm rot="-1274435">
            <a:off x="7705976" y="2958120"/>
            <a:ext cx="3503106" cy="3033219"/>
            <a:chOff x="4076700" y="1680209"/>
            <a:chExt cx="4040504" cy="3498533"/>
          </a:xfrm>
        </p:grpSpPr>
        <p:sp>
          <p:nvSpPr>
            <p:cNvPr id="812" name="Google Shape;812;p6"/>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6"/>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6"/>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6"/>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6"/>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6"/>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6"/>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6"/>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6"/>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6"/>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6"/>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6"/>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6"/>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6"/>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6"/>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6"/>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6"/>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6"/>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6"/>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6"/>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6"/>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6"/>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6"/>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6"/>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6"/>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6"/>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6"/>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6"/>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6"/>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6"/>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6"/>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6"/>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6"/>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6"/>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6"/>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6"/>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6"/>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6"/>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6"/>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6"/>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6"/>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6"/>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6"/>
          <p:cNvGrpSpPr/>
          <p:nvPr/>
        </p:nvGrpSpPr>
        <p:grpSpPr>
          <a:xfrm rot="1335475">
            <a:off x="-2665970" y="4085162"/>
            <a:ext cx="3503125" cy="3033235"/>
            <a:chOff x="4076700" y="1680209"/>
            <a:chExt cx="4040504" cy="3498533"/>
          </a:xfrm>
        </p:grpSpPr>
        <p:sp>
          <p:nvSpPr>
            <p:cNvPr id="855" name="Google Shape;855;p6"/>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6"/>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6"/>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6"/>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6"/>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6"/>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6"/>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6"/>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6"/>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6"/>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6"/>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6"/>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6"/>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6"/>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6"/>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6"/>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6"/>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6"/>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6"/>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6"/>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6"/>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6"/>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6"/>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6"/>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6"/>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6"/>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6"/>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6"/>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6"/>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6"/>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6"/>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6"/>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6"/>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6"/>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6"/>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6"/>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6"/>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6"/>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6"/>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6"/>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6"/>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6"/>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7" name="Google Shape;897;p6"/>
          <p:cNvGrpSpPr/>
          <p:nvPr/>
        </p:nvGrpSpPr>
        <p:grpSpPr>
          <a:xfrm rot="2700000">
            <a:off x="-2843567" y="-1431328"/>
            <a:ext cx="3503337" cy="3033418"/>
            <a:chOff x="4076700" y="1680209"/>
            <a:chExt cx="4040504" cy="3498533"/>
          </a:xfrm>
        </p:grpSpPr>
        <p:sp>
          <p:nvSpPr>
            <p:cNvPr id="898" name="Google Shape;898;p6"/>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6"/>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6"/>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6"/>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6"/>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6"/>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6"/>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6"/>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6"/>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6"/>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6"/>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6"/>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6"/>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6"/>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6"/>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6"/>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6"/>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6"/>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6"/>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6"/>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6"/>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6"/>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6"/>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6"/>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6"/>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6"/>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6"/>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6"/>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6"/>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6"/>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6"/>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6"/>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6"/>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6"/>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6"/>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6"/>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6"/>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6"/>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6"/>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6"/>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6"/>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6"/>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0"/>
        <p:cNvGrpSpPr/>
        <p:nvPr/>
      </p:nvGrpSpPr>
      <p:grpSpPr>
        <a:xfrm>
          <a:off x="0" y="0"/>
          <a:ext cx="0" cy="0"/>
          <a:chOff x="0" y="0"/>
          <a:chExt cx="0" cy="0"/>
        </a:xfrm>
      </p:grpSpPr>
      <p:pic>
        <p:nvPicPr>
          <p:cNvPr id="941" name="Google Shape;941;p7"/>
          <p:cNvPicPr preferRelativeResize="0"/>
          <p:nvPr/>
        </p:nvPicPr>
        <p:blipFill>
          <a:blip r:embed="rId2">
            <a:alphaModFix/>
          </a:blip>
          <a:stretch>
            <a:fillRect/>
          </a:stretch>
        </p:blipFill>
        <p:spPr>
          <a:xfrm>
            <a:off x="-91450" y="-80000"/>
            <a:ext cx="9254501" cy="5319499"/>
          </a:xfrm>
          <a:prstGeom prst="rect">
            <a:avLst/>
          </a:prstGeom>
          <a:noFill/>
          <a:ln>
            <a:noFill/>
          </a:ln>
        </p:spPr>
      </p:pic>
      <p:sp>
        <p:nvSpPr>
          <p:cNvPr id="942" name="Google Shape;942;p7"/>
          <p:cNvSpPr txBox="1">
            <a:spLocks noGrp="1"/>
          </p:cNvSpPr>
          <p:nvPr>
            <p:ph type="title"/>
          </p:nvPr>
        </p:nvSpPr>
        <p:spPr>
          <a:xfrm>
            <a:off x="940950" y="677625"/>
            <a:ext cx="4289400" cy="1211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500"/>
              <a:buNone/>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
        <p:nvSpPr>
          <p:cNvPr id="943" name="Google Shape;943;p7"/>
          <p:cNvSpPr txBox="1">
            <a:spLocks noGrp="1"/>
          </p:cNvSpPr>
          <p:nvPr>
            <p:ph type="body" idx="1"/>
          </p:nvPr>
        </p:nvSpPr>
        <p:spPr>
          <a:xfrm>
            <a:off x="940950" y="1888750"/>
            <a:ext cx="4289400" cy="2400600"/>
          </a:xfrm>
          <a:prstGeom prst="rect">
            <a:avLst/>
          </a:prstGeom>
          <a:noFill/>
          <a:ln>
            <a:noFill/>
          </a:ln>
        </p:spPr>
        <p:txBody>
          <a:bodyPr spcFirstLastPara="1" wrap="square" lIns="91425" tIns="91425" rIns="91425" bIns="91425" anchor="t" anchorCtr="0">
            <a:noAutofit/>
          </a:bodyPr>
          <a:lstStyle>
            <a:lvl1pPr marL="457200" lvl="0" indent="-304800" algn="l" rtl="0">
              <a:spcBef>
                <a:spcPts val="0"/>
              </a:spcBef>
              <a:spcAft>
                <a:spcPts val="0"/>
              </a:spcAft>
              <a:buSzPts val="1200"/>
              <a:buAutoNum type="arabicPeriod"/>
              <a:defRPr/>
            </a:lvl1pPr>
            <a:lvl2pPr marL="914400" lvl="1" indent="-317500" algn="l" rtl="0">
              <a:lnSpc>
                <a:spcPct val="115000"/>
              </a:lnSpc>
              <a:spcBef>
                <a:spcPts val="0"/>
              </a:spcBef>
              <a:spcAft>
                <a:spcPts val="0"/>
              </a:spcAft>
              <a:buSzPts val="1400"/>
              <a:buAutoNum type="alphaLcPeriod"/>
              <a:defRPr/>
            </a:lvl2pPr>
            <a:lvl3pPr marL="1371600" lvl="2" indent="-317500" algn="l" rtl="0">
              <a:lnSpc>
                <a:spcPct val="115000"/>
              </a:lnSpc>
              <a:spcBef>
                <a:spcPts val="0"/>
              </a:spcBef>
              <a:spcAft>
                <a:spcPts val="0"/>
              </a:spcAft>
              <a:buSzPts val="1400"/>
              <a:buAutoNum type="romanLcPeriod"/>
              <a:defRPr/>
            </a:lvl3pPr>
            <a:lvl4pPr marL="1828800" lvl="3" indent="-317500" algn="l" rtl="0">
              <a:lnSpc>
                <a:spcPct val="115000"/>
              </a:lnSpc>
              <a:spcBef>
                <a:spcPts val="0"/>
              </a:spcBef>
              <a:spcAft>
                <a:spcPts val="0"/>
              </a:spcAft>
              <a:buSzPts val="1400"/>
              <a:buAutoNum type="arabicPeriod"/>
              <a:defRPr/>
            </a:lvl4pPr>
            <a:lvl5pPr marL="2286000" lvl="4" indent="-317500" algn="l" rtl="0">
              <a:lnSpc>
                <a:spcPct val="115000"/>
              </a:lnSpc>
              <a:spcBef>
                <a:spcPts val="0"/>
              </a:spcBef>
              <a:spcAft>
                <a:spcPts val="0"/>
              </a:spcAft>
              <a:buSzPts val="1400"/>
              <a:buAutoNum type="alphaLcPeriod"/>
              <a:defRPr/>
            </a:lvl5pPr>
            <a:lvl6pPr marL="2743200" lvl="5" indent="-317500" algn="l" rtl="0">
              <a:lnSpc>
                <a:spcPct val="115000"/>
              </a:lnSpc>
              <a:spcBef>
                <a:spcPts val="0"/>
              </a:spcBef>
              <a:spcAft>
                <a:spcPts val="0"/>
              </a:spcAft>
              <a:buSzPts val="1400"/>
              <a:buAutoNum type="romanLcPeriod"/>
              <a:defRPr/>
            </a:lvl6pPr>
            <a:lvl7pPr marL="3200400" lvl="6" indent="-317500" algn="l" rtl="0">
              <a:lnSpc>
                <a:spcPct val="115000"/>
              </a:lnSpc>
              <a:spcBef>
                <a:spcPts val="0"/>
              </a:spcBef>
              <a:spcAft>
                <a:spcPts val="0"/>
              </a:spcAft>
              <a:buSzPts val="1400"/>
              <a:buAutoNum type="arabicPeriod"/>
              <a:defRPr/>
            </a:lvl7pPr>
            <a:lvl8pPr marL="3657600" lvl="7" indent="-317500" algn="l" rtl="0">
              <a:lnSpc>
                <a:spcPct val="115000"/>
              </a:lnSpc>
              <a:spcBef>
                <a:spcPts val="0"/>
              </a:spcBef>
              <a:spcAft>
                <a:spcPts val="0"/>
              </a:spcAft>
              <a:buSzPts val="1400"/>
              <a:buAutoNum type="alphaLcPeriod"/>
              <a:defRPr/>
            </a:lvl8pPr>
            <a:lvl9pPr marL="4114800" lvl="8" indent="-317500" algn="l" rtl="0">
              <a:lnSpc>
                <a:spcPct val="115000"/>
              </a:lnSpc>
              <a:spcBef>
                <a:spcPts val="0"/>
              </a:spcBef>
              <a:spcAft>
                <a:spcPts val="0"/>
              </a:spcAft>
              <a:buSzPts val="1400"/>
              <a:buAutoNum type="romanLcPeriod"/>
              <a:defRPr/>
            </a:lvl9pPr>
          </a:lstStyle>
          <a:p>
            <a:endParaRPr/>
          </a:p>
        </p:txBody>
      </p:sp>
      <p:sp>
        <p:nvSpPr>
          <p:cNvPr id="944" name="Google Shape;944;p7"/>
          <p:cNvSpPr>
            <a:spLocks noGrp="1"/>
          </p:cNvSpPr>
          <p:nvPr>
            <p:ph type="pic" idx="2"/>
          </p:nvPr>
        </p:nvSpPr>
        <p:spPr>
          <a:xfrm>
            <a:off x="5643775" y="-80000"/>
            <a:ext cx="3519300" cy="5319600"/>
          </a:xfrm>
          <a:prstGeom prst="rect">
            <a:avLst/>
          </a:prstGeom>
          <a:noFill/>
          <a:ln w="9525" cap="flat" cmpd="sng">
            <a:solidFill>
              <a:schemeClr val="dk1"/>
            </a:solidFill>
            <a:prstDash val="solid"/>
            <a:round/>
            <a:headEnd type="none" w="sm" len="sm"/>
            <a:tailEnd type="none" w="sm" len="sm"/>
          </a:ln>
        </p:spPr>
      </p:sp>
      <p:grpSp>
        <p:nvGrpSpPr>
          <p:cNvPr id="945" name="Google Shape;945;p7"/>
          <p:cNvGrpSpPr/>
          <p:nvPr/>
        </p:nvGrpSpPr>
        <p:grpSpPr>
          <a:xfrm rot="10800000">
            <a:off x="713215" y="4559385"/>
            <a:ext cx="3503117" cy="3033228"/>
            <a:chOff x="4076700" y="1680209"/>
            <a:chExt cx="4040504" cy="3498533"/>
          </a:xfrm>
        </p:grpSpPr>
        <p:sp>
          <p:nvSpPr>
            <p:cNvPr id="946" name="Google Shape;946;p7"/>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7"/>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7"/>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7"/>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7"/>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7"/>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7"/>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7"/>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7"/>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7"/>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7"/>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7"/>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7"/>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7"/>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7"/>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7"/>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7"/>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7"/>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7"/>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7"/>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7"/>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7"/>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7"/>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7"/>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7"/>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7"/>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7"/>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7"/>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7"/>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7"/>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7"/>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7"/>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7"/>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7"/>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7"/>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7"/>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7"/>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7"/>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7"/>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7"/>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7"/>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7" name="Google Shape;987;p7"/>
          <p:cNvGrpSpPr/>
          <p:nvPr/>
        </p:nvGrpSpPr>
        <p:grpSpPr>
          <a:xfrm rot="2700000">
            <a:off x="-2843567" y="-1431328"/>
            <a:ext cx="3503337" cy="3033418"/>
            <a:chOff x="4076700" y="1680209"/>
            <a:chExt cx="4040504" cy="3498533"/>
          </a:xfrm>
        </p:grpSpPr>
        <p:sp>
          <p:nvSpPr>
            <p:cNvPr id="988" name="Google Shape;988;p7"/>
            <p:cNvSpPr/>
            <p:nvPr/>
          </p:nvSpPr>
          <p:spPr>
            <a:xfrm>
              <a:off x="5160645" y="4950142"/>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7"/>
            <p:cNvSpPr/>
            <p:nvPr/>
          </p:nvSpPr>
          <p:spPr>
            <a:xfrm>
              <a:off x="6497954" y="1753551"/>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010"/>
                  </a:moveTo>
                  <a:lnTo>
                    <a:pt x="289560" y="588645"/>
                  </a:lnTo>
                  <a:lnTo>
                    <a:pt x="530543" y="425768"/>
                  </a:lnTo>
                  <a:lnTo>
                    <a:pt x="509588"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7"/>
            <p:cNvSpPr/>
            <p:nvPr/>
          </p:nvSpPr>
          <p:spPr>
            <a:xfrm>
              <a:off x="7007542" y="1716404"/>
              <a:ext cx="537209" cy="596265"/>
            </a:xfrm>
            <a:custGeom>
              <a:avLst/>
              <a:gdLst/>
              <a:ahLst/>
              <a:cxnLst/>
              <a:rect l="l" t="t" r="r" b="b"/>
              <a:pathLst>
                <a:path w="537209" h="596265"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2" y="426720"/>
                  </a:lnTo>
                  <a:lnTo>
                    <a:pt x="509588" y="136208"/>
                  </a:lnTo>
                  <a:lnTo>
                    <a:pt x="247650" y="8572"/>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7"/>
            <p:cNvSpPr/>
            <p:nvPr/>
          </p:nvSpPr>
          <p:spPr>
            <a:xfrm>
              <a:off x="7517130" y="1680209"/>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2" y="461963"/>
                  </a:moveTo>
                  <a:lnTo>
                    <a:pt x="289560" y="589598"/>
                  </a:lnTo>
                  <a:lnTo>
                    <a:pt x="530542"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7"/>
            <p:cNvSpPr/>
            <p:nvPr/>
          </p:nvSpPr>
          <p:spPr>
            <a:xfrm>
              <a:off x="6784657" y="217646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30543" y="425767"/>
                  </a:lnTo>
                  <a:lnTo>
                    <a:pt x="509588" y="135255"/>
                  </a:lnTo>
                  <a:lnTo>
                    <a:pt x="247650" y="7620"/>
                  </a:lnTo>
                  <a:lnTo>
                    <a:pt x="6668"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7"/>
            <p:cNvSpPr/>
            <p:nvPr/>
          </p:nvSpPr>
          <p:spPr>
            <a:xfrm>
              <a:off x="7294244" y="2140267"/>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010"/>
                  </a:moveTo>
                  <a:lnTo>
                    <a:pt x="288608" y="588645"/>
                  </a:lnTo>
                  <a:lnTo>
                    <a:pt x="529590" y="425768"/>
                  </a:lnTo>
                  <a:lnTo>
                    <a:pt x="508635" y="135255"/>
                  </a:lnTo>
                  <a:lnTo>
                    <a:pt x="247650" y="7620"/>
                  </a:lnTo>
                  <a:lnTo>
                    <a:pt x="6668"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7"/>
            <p:cNvSpPr/>
            <p:nvPr/>
          </p:nvSpPr>
          <p:spPr>
            <a:xfrm>
              <a:off x="6561772" y="2635566"/>
              <a:ext cx="536257" cy="596265"/>
            </a:xfrm>
            <a:custGeom>
              <a:avLst/>
              <a:gdLst/>
              <a:ahLst/>
              <a:cxnLst/>
              <a:rect l="l" t="t" r="r" b="b"/>
              <a:pathLst>
                <a:path w="536257" h="596265" extrusionOk="0">
                  <a:moveTo>
                    <a:pt x="289560" y="596265"/>
                  </a:moveTo>
                  <a:lnTo>
                    <a:pt x="20955" y="465773"/>
                  </a:lnTo>
                  <a:lnTo>
                    <a:pt x="0" y="167640"/>
                  </a:lnTo>
                  <a:lnTo>
                    <a:pt x="247650" y="0"/>
                  </a:lnTo>
                  <a:lnTo>
                    <a:pt x="515303" y="131445"/>
                  </a:lnTo>
                  <a:lnTo>
                    <a:pt x="536258" y="429578"/>
                  </a:lnTo>
                  <a:lnTo>
                    <a:pt x="289560" y="596265"/>
                  </a:lnTo>
                  <a:close/>
                  <a:moveTo>
                    <a:pt x="26670" y="461963"/>
                  </a:moveTo>
                  <a:lnTo>
                    <a:pt x="288608" y="589598"/>
                  </a:lnTo>
                  <a:lnTo>
                    <a:pt x="529590" y="426720"/>
                  </a:lnTo>
                  <a:lnTo>
                    <a:pt x="508635" y="136208"/>
                  </a:lnTo>
                  <a:lnTo>
                    <a:pt x="246697" y="7620"/>
                  </a:lnTo>
                  <a:lnTo>
                    <a:pt x="5715"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7"/>
            <p:cNvSpPr/>
            <p:nvPr/>
          </p:nvSpPr>
          <p:spPr>
            <a:xfrm>
              <a:off x="7070407" y="2599372"/>
              <a:ext cx="537210" cy="596264"/>
            </a:xfrm>
            <a:custGeom>
              <a:avLst/>
              <a:gdLst/>
              <a:ahLst/>
              <a:cxnLst/>
              <a:rect l="l" t="t" r="r" b="b"/>
              <a:pathLst>
                <a:path w="537210" h="596264" extrusionOk="0">
                  <a:moveTo>
                    <a:pt x="289560" y="596265"/>
                  </a:moveTo>
                  <a:lnTo>
                    <a:pt x="20955" y="465773"/>
                  </a:lnTo>
                  <a:lnTo>
                    <a:pt x="0" y="167640"/>
                  </a:lnTo>
                  <a:lnTo>
                    <a:pt x="247650" y="0"/>
                  </a:lnTo>
                  <a:lnTo>
                    <a:pt x="516255" y="130492"/>
                  </a:lnTo>
                  <a:lnTo>
                    <a:pt x="537210" y="428625"/>
                  </a:lnTo>
                  <a:lnTo>
                    <a:pt x="289560" y="596265"/>
                  </a:lnTo>
                  <a:close/>
                  <a:moveTo>
                    <a:pt x="27623" y="461962"/>
                  </a:moveTo>
                  <a:lnTo>
                    <a:pt x="289560" y="589598"/>
                  </a:lnTo>
                  <a:lnTo>
                    <a:pt x="530543" y="426720"/>
                  </a:lnTo>
                  <a:lnTo>
                    <a:pt x="509588" y="136207"/>
                  </a:lnTo>
                  <a:lnTo>
                    <a:pt x="247650" y="8573"/>
                  </a:lnTo>
                  <a:lnTo>
                    <a:pt x="6668" y="171450"/>
                  </a:lnTo>
                  <a:lnTo>
                    <a:pt x="27623" y="461962"/>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7"/>
            <p:cNvSpPr/>
            <p:nvPr/>
          </p:nvSpPr>
          <p:spPr>
            <a:xfrm>
              <a:off x="7579994" y="2563176"/>
              <a:ext cx="537210" cy="596264"/>
            </a:xfrm>
            <a:custGeom>
              <a:avLst/>
              <a:gdLst/>
              <a:ahLst/>
              <a:cxnLst/>
              <a:rect l="l" t="t" r="r" b="b"/>
              <a:pathLst>
                <a:path w="537210" h="596264"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8" y="135255"/>
                  </a:lnTo>
                  <a:lnTo>
                    <a:pt x="247650" y="7620"/>
                  </a:lnTo>
                  <a:lnTo>
                    <a:pt x="6668"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7"/>
            <p:cNvSpPr/>
            <p:nvPr/>
          </p:nvSpPr>
          <p:spPr>
            <a:xfrm>
              <a:off x="4300537" y="3240404"/>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6670" y="461963"/>
                  </a:moveTo>
                  <a:lnTo>
                    <a:pt x="288608" y="589598"/>
                  </a:lnTo>
                  <a:lnTo>
                    <a:pt x="529590" y="426720"/>
                  </a:lnTo>
                  <a:lnTo>
                    <a:pt x="509588" y="135255"/>
                  </a:lnTo>
                  <a:lnTo>
                    <a:pt x="247650" y="7620"/>
                  </a:lnTo>
                  <a:lnTo>
                    <a:pt x="6668" y="170498"/>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7"/>
            <p:cNvSpPr/>
            <p:nvPr/>
          </p:nvSpPr>
          <p:spPr>
            <a:xfrm>
              <a:off x="4809172" y="3204209"/>
              <a:ext cx="537210" cy="596265"/>
            </a:xfrm>
            <a:custGeom>
              <a:avLst/>
              <a:gdLst/>
              <a:ahLst/>
              <a:cxnLst/>
              <a:rect l="l" t="t" r="r" b="b"/>
              <a:pathLst>
                <a:path w="537210" h="596265" extrusionOk="0">
                  <a:moveTo>
                    <a:pt x="289560" y="596265"/>
                  </a:moveTo>
                  <a:lnTo>
                    <a:pt x="20955" y="465773"/>
                  </a:lnTo>
                  <a:lnTo>
                    <a:pt x="0" y="167640"/>
                  </a:lnTo>
                  <a:lnTo>
                    <a:pt x="247650" y="0"/>
                  </a:lnTo>
                  <a:lnTo>
                    <a:pt x="516255" y="130493"/>
                  </a:lnTo>
                  <a:lnTo>
                    <a:pt x="537210" y="428625"/>
                  </a:lnTo>
                  <a:lnTo>
                    <a:pt x="289560" y="596265"/>
                  </a:lnTo>
                  <a:close/>
                  <a:moveTo>
                    <a:pt x="27623" y="461010"/>
                  </a:moveTo>
                  <a:lnTo>
                    <a:pt x="289560" y="588645"/>
                  </a:lnTo>
                  <a:lnTo>
                    <a:pt x="530543" y="425768"/>
                  </a:lnTo>
                  <a:lnTo>
                    <a:pt x="509587" y="135255"/>
                  </a:lnTo>
                  <a:lnTo>
                    <a:pt x="247650" y="7620"/>
                  </a:lnTo>
                  <a:lnTo>
                    <a:pt x="6667" y="170498"/>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7"/>
            <p:cNvSpPr/>
            <p:nvPr/>
          </p:nvSpPr>
          <p:spPr>
            <a:xfrm>
              <a:off x="5318759" y="3168014"/>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7"/>
            <p:cNvSpPr/>
            <p:nvPr/>
          </p:nvSpPr>
          <p:spPr>
            <a:xfrm>
              <a:off x="5828347" y="3130866"/>
              <a:ext cx="537210" cy="596265"/>
            </a:xfrm>
            <a:custGeom>
              <a:avLst/>
              <a:gdLst/>
              <a:ahLst/>
              <a:cxnLst/>
              <a:rect l="l" t="t" r="r" b="b"/>
              <a:pathLst>
                <a:path w="537210" h="596265" extrusionOk="0">
                  <a:moveTo>
                    <a:pt x="289560" y="596265"/>
                  </a:moveTo>
                  <a:lnTo>
                    <a:pt x="20955" y="465773"/>
                  </a:lnTo>
                  <a:lnTo>
                    <a:pt x="0" y="167640"/>
                  </a:lnTo>
                  <a:lnTo>
                    <a:pt x="247650" y="0"/>
                  </a:lnTo>
                  <a:lnTo>
                    <a:pt x="516255" y="130492"/>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7"/>
            <p:cNvSpPr/>
            <p:nvPr/>
          </p:nvSpPr>
          <p:spPr>
            <a:xfrm>
              <a:off x="6337934" y="3094671"/>
              <a:ext cx="537209" cy="596265"/>
            </a:xfrm>
            <a:custGeom>
              <a:avLst/>
              <a:gdLst/>
              <a:ahLst/>
              <a:cxnLst/>
              <a:rect l="l" t="t" r="r" b="b"/>
              <a:pathLst>
                <a:path w="537209" h="596265" extrusionOk="0">
                  <a:moveTo>
                    <a:pt x="289560" y="596265"/>
                  </a:moveTo>
                  <a:lnTo>
                    <a:pt x="20955" y="465773"/>
                  </a:lnTo>
                  <a:lnTo>
                    <a:pt x="0" y="167640"/>
                  </a:lnTo>
                  <a:lnTo>
                    <a:pt x="247650" y="0"/>
                  </a:lnTo>
                  <a:lnTo>
                    <a:pt x="516255" y="130493"/>
                  </a:lnTo>
                  <a:lnTo>
                    <a:pt x="537210" y="428625"/>
                  </a:lnTo>
                  <a:lnTo>
                    <a:pt x="289560" y="596265"/>
                  </a:lnTo>
                  <a:close/>
                  <a:moveTo>
                    <a:pt x="27623" y="461963"/>
                  </a:moveTo>
                  <a:lnTo>
                    <a:pt x="289560" y="589598"/>
                  </a:lnTo>
                  <a:lnTo>
                    <a:pt x="530543" y="426720"/>
                  </a:lnTo>
                  <a:lnTo>
                    <a:pt x="509588" y="136208"/>
                  </a:lnTo>
                  <a:lnTo>
                    <a:pt x="247650" y="8573"/>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7"/>
            <p:cNvSpPr/>
            <p:nvPr/>
          </p:nvSpPr>
          <p:spPr>
            <a:xfrm>
              <a:off x="6847522" y="3058477"/>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7"/>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7"/>
            <p:cNvSpPr/>
            <p:nvPr/>
          </p:nvSpPr>
          <p:spPr>
            <a:xfrm>
              <a:off x="7357109" y="30222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7"/>
                  </a:lnTo>
                  <a:lnTo>
                    <a:pt x="529590" y="426720"/>
                  </a:lnTo>
                  <a:lnTo>
                    <a:pt x="508635" y="136208"/>
                  </a:lnTo>
                  <a:lnTo>
                    <a:pt x="246697"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7"/>
            <p:cNvSpPr/>
            <p:nvPr/>
          </p:nvSpPr>
          <p:spPr>
            <a:xfrm>
              <a:off x="4076700" y="3700462"/>
              <a:ext cx="537210" cy="595312"/>
            </a:xfrm>
            <a:custGeom>
              <a:avLst/>
              <a:gdLst/>
              <a:ahLst/>
              <a:cxnLst/>
              <a:rect l="l" t="t" r="r" b="b"/>
              <a:pathLst>
                <a:path w="537210" h="595312" extrusionOk="0">
                  <a:moveTo>
                    <a:pt x="289560" y="595313"/>
                  </a:moveTo>
                  <a:lnTo>
                    <a:pt x="20955" y="464820"/>
                  </a:lnTo>
                  <a:lnTo>
                    <a:pt x="0" y="166688"/>
                  </a:lnTo>
                  <a:lnTo>
                    <a:pt x="247650" y="0"/>
                  </a:lnTo>
                  <a:lnTo>
                    <a:pt x="516255" y="130492"/>
                  </a:lnTo>
                  <a:lnTo>
                    <a:pt x="537210" y="428625"/>
                  </a:lnTo>
                  <a:lnTo>
                    <a:pt x="289560" y="595313"/>
                  </a:lnTo>
                  <a:close/>
                  <a:moveTo>
                    <a:pt x="27623" y="461010"/>
                  </a:moveTo>
                  <a:lnTo>
                    <a:pt x="289560" y="588645"/>
                  </a:lnTo>
                  <a:lnTo>
                    <a:pt x="530543" y="425768"/>
                  </a:lnTo>
                  <a:lnTo>
                    <a:pt x="509588" y="135255"/>
                  </a:lnTo>
                  <a:lnTo>
                    <a:pt x="247650" y="6667"/>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7"/>
            <p:cNvSpPr/>
            <p:nvPr/>
          </p:nvSpPr>
          <p:spPr>
            <a:xfrm>
              <a:off x="4586287" y="3663314"/>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7"/>
            <p:cNvSpPr/>
            <p:nvPr/>
          </p:nvSpPr>
          <p:spPr>
            <a:xfrm>
              <a:off x="5095875" y="3627119"/>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8" y="589598"/>
                  </a:lnTo>
                  <a:lnTo>
                    <a:pt x="529590" y="426720"/>
                  </a:lnTo>
                  <a:lnTo>
                    <a:pt x="508635" y="136208"/>
                  </a:lnTo>
                  <a:lnTo>
                    <a:pt x="247650" y="7620"/>
                  </a:lnTo>
                  <a:lnTo>
                    <a:pt x="6667"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7"/>
            <p:cNvSpPr/>
            <p:nvPr/>
          </p:nvSpPr>
          <p:spPr>
            <a:xfrm>
              <a:off x="5605462" y="3590924"/>
              <a:ext cx="537209" cy="596265"/>
            </a:xfrm>
            <a:custGeom>
              <a:avLst/>
              <a:gdLst/>
              <a:ahLst/>
              <a:cxnLst/>
              <a:rect l="l" t="t" r="r" b="b"/>
              <a:pathLst>
                <a:path w="537209" h="596265" extrusionOk="0">
                  <a:moveTo>
                    <a:pt x="289560" y="596265"/>
                  </a:moveTo>
                  <a:lnTo>
                    <a:pt x="20955" y="465772"/>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6697" y="7620"/>
                  </a:lnTo>
                  <a:lnTo>
                    <a:pt x="5715" y="170497"/>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7"/>
            <p:cNvSpPr/>
            <p:nvPr/>
          </p:nvSpPr>
          <p:spPr>
            <a:xfrm>
              <a:off x="6115050" y="35547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6670" y="461010"/>
                  </a:moveTo>
                  <a:lnTo>
                    <a:pt x="288608" y="588645"/>
                  </a:lnTo>
                  <a:lnTo>
                    <a:pt x="529590" y="425767"/>
                  </a:lnTo>
                  <a:lnTo>
                    <a:pt x="508635" y="135255"/>
                  </a:lnTo>
                  <a:lnTo>
                    <a:pt x="247650" y="7620"/>
                  </a:lnTo>
                  <a:lnTo>
                    <a:pt x="6667" y="170498"/>
                  </a:lnTo>
                  <a:lnTo>
                    <a:pt x="26670"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7"/>
            <p:cNvSpPr/>
            <p:nvPr/>
          </p:nvSpPr>
          <p:spPr>
            <a:xfrm>
              <a:off x="6624637" y="3517582"/>
              <a:ext cx="537209" cy="596264"/>
            </a:xfrm>
            <a:custGeom>
              <a:avLst/>
              <a:gdLst/>
              <a:ahLst/>
              <a:cxnLst/>
              <a:rect l="l" t="t" r="r" b="b"/>
              <a:pathLst>
                <a:path w="537209" h="596264" extrusionOk="0">
                  <a:moveTo>
                    <a:pt x="289560" y="596265"/>
                  </a:moveTo>
                  <a:lnTo>
                    <a:pt x="20955" y="465772"/>
                  </a:lnTo>
                  <a:lnTo>
                    <a:pt x="0" y="167640"/>
                  </a:lnTo>
                  <a:lnTo>
                    <a:pt x="247650" y="0"/>
                  </a:lnTo>
                  <a:lnTo>
                    <a:pt x="516255" y="130492"/>
                  </a:lnTo>
                  <a:lnTo>
                    <a:pt x="537210" y="428625"/>
                  </a:lnTo>
                  <a:lnTo>
                    <a:pt x="289560" y="596265"/>
                  </a:lnTo>
                  <a:close/>
                  <a:moveTo>
                    <a:pt x="26670" y="461963"/>
                  </a:moveTo>
                  <a:lnTo>
                    <a:pt x="288607" y="589597"/>
                  </a:lnTo>
                  <a:lnTo>
                    <a:pt x="529590" y="426720"/>
                  </a:lnTo>
                  <a:lnTo>
                    <a:pt x="509588" y="135255"/>
                  </a:lnTo>
                  <a:lnTo>
                    <a:pt x="247650" y="7620"/>
                  </a:lnTo>
                  <a:lnTo>
                    <a:pt x="6668" y="170497"/>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7"/>
            <p:cNvSpPr/>
            <p:nvPr/>
          </p:nvSpPr>
          <p:spPr>
            <a:xfrm>
              <a:off x="4362450" y="4123371"/>
              <a:ext cx="537210" cy="595312"/>
            </a:xfrm>
            <a:custGeom>
              <a:avLst/>
              <a:gdLst/>
              <a:ahLst/>
              <a:cxnLst/>
              <a:rect l="l" t="t" r="r" b="b"/>
              <a:pathLst>
                <a:path w="537210" h="595312" extrusionOk="0">
                  <a:moveTo>
                    <a:pt x="290513" y="595313"/>
                  </a:moveTo>
                  <a:lnTo>
                    <a:pt x="21907" y="464820"/>
                  </a:lnTo>
                  <a:lnTo>
                    <a:pt x="0" y="167640"/>
                  </a:lnTo>
                  <a:lnTo>
                    <a:pt x="247650" y="0"/>
                  </a:lnTo>
                  <a:lnTo>
                    <a:pt x="516255" y="130493"/>
                  </a:lnTo>
                  <a:lnTo>
                    <a:pt x="537210" y="428625"/>
                  </a:lnTo>
                  <a:lnTo>
                    <a:pt x="290513" y="595313"/>
                  </a:lnTo>
                  <a:close/>
                  <a:moveTo>
                    <a:pt x="27623" y="461010"/>
                  </a:moveTo>
                  <a:lnTo>
                    <a:pt x="289560" y="588645"/>
                  </a:lnTo>
                  <a:lnTo>
                    <a:pt x="530543" y="424815"/>
                  </a:lnTo>
                  <a:lnTo>
                    <a:pt x="509588" y="134303"/>
                  </a:lnTo>
                  <a:lnTo>
                    <a:pt x="247650" y="6668"/>
                  </a:lnTo>
                  <a:lnTo>
                    <a:pt x="6668" y="169545"/>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7"/>
            <p:cNvSpPr/>
            <p:nvPr/>
          </p:nvSpPr>
          <p:spPr>
            <a:xfrm>
              <a:off x="4872989" y="408622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8625"/>
                  </a:lnTo>
                  <a:lnTo>
                    <a:pt x="289560" y="596265"/>
                  </a:lnTo>
                  <a:close/>
                  <a:moveTo>
                    <a:pt x="26670" y="461963"/>
                  </a:moveTo>
                  <a:lnTo>
                    <a:pt x="288608" y="589597"/>
                  </a:lnTo>
                  <a:lnTo>
                    <a:pt x="529590" y="426720"/>
                  </a:lnTo>
                  <a:lnTo>
                    <a:pt x="508635" y="136207"/>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7"/>
            <p:cNvSpPr/>
            <p:nvPr/>
          </p:nvSpPr>
          <p:spPr>
            <a:xfrm>
              <a:off x="5381625" y="4050029"/>
              <a:ext cx="537209" cy="596264"/>
            </a:xfrm>
            <a:custGeom>
              <a:avLst/>
              <a:gdLst/>
              <a:ahLst/>
              <a:cxnLst/>
              <a:rect l="l" t="t" r="r" b="b"/>
              <a:pathLst>
                <a:path w="537209" h="596264" extrusionOk="0">
                  <a:moveTo>
                    <a:pt x="289560" y="596265"/>
                  </a:moveTo>
                  <a:lnTo>
                    <a:pt x="20955" y="465773"/>
                  </a:lnTo>
                  <a:lnTo>
                    <a:pt x="0" y="167640"/>
                  </a:lnTo>
                  <a:lnTo>
                    <a:pt x="247650" y="0"/>
                  </a:lnTo>
                  <a:lnTo>
                    <a:pt x="516255" y="130492"/>
                  </a:lnTo>
                  <a:lnTo>
                    <a:pt x="537210" y="428625"/>
                  </a:lnTo>
                  <a:lnTo>
                    <a:pt x="289560" y="596265"/>
                  </a:lnTo>
                  <a:close/>
                  <a:moveTo>
                    <a:pt x="27622" y="461963"/>
                  </a:moveTo>
                  <a:lnTo>
                    <a:pt x="289560" y="589598"/>
                  </a:lnTo>
                  <a:lnTo>
                    <a:pt x="530543" y="426720"/>
                  </a:lnTo>
                  <a:lnTo>
                    <a:pt x="509588" y="136208"/>
                  </a:lnTo>
                  <a:lnTo>
                    <a:pt x="247650" y="7620"/>
                  </a:lnTo>
                  <a:lnTo>
                    <a:pt x="6667" y="170498"/>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7"/>
            <p:cNvSpPr/>
            <p:nvPr/>
          </p:nvSpPr>
          <p:spPr>
            <a:xfrm>
              <a:off x="5891212" y="4013834"/>
              <a:ext cx="537209" cy="596265"/>
            </a:xfrm>
            <a:custGeom>
              <a:avLst/>
              <a:gdLst/>
              <a:ahLst/>
              <a:cxnLst/>
              <a:rect l="l" t="t" r="r" b="b"/>
              <a:pathLst>
                <a:path w="537209" h="596265" extrusionOk="0">
                  <a:moveTo>
                    <a:pt x="289560" y="596265"/>
                  </a:moveTo>
                  <a:lnTo>
                    <a:pt x="20955" y="465772"/>
                  </a:lnTo>
                  <a:lnTo>
                    <a:pt x="0" y="167640"/>
                  </a:lnTo>
                  <a:lnTo>
                    <a:pt x="247650" y="0"/>
                  </a:lnTo>
                  <a:lnTo>
                    <a:pt x="516255" y="130493"/>
                  </a:lnTo>
                  <a:lnTo>
                    <a:pt x="537210" y="428625"/>
                  </a:lnTo>
                  <a:lnTo>
                    <a:pt x="289560" y="596265"/>
                  </a:lnTo>
                  <a:close/>
                  <a:moveTo>
                    <a:pt x="27622" y="461963"/>
                  </a:moveTo>
                  <a:lnTo>
                    <a:pt x="289560" y="589597"/>
                  </a:lnTo>
                  <a:lnTo>
                    <a:pt x="530543" y="426720"/>
                  </a:lnTo>
                  <a:lnTo>
                    <a:pt x="509588" y="136208"/>
                  </a:lnTo>
                  <a:lnTo>
                    <a:pt x="247650" y="8573"/>
                  </a:lnTo>
                  <a:lnTo>
                    <a:pt x="6667" y="171450"/>
                  </a:lnTo>
                  <a:lnTo>
                    <a:pt x="27622"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7"/>
            <p:cNvSpPr/>
            <p:nvPr/>
          </p:nvSpPr>
          <p:spPr>
            <a:xfrm>
              <a:off x="4139564" y="4582477"/>
              <a:ext cx="537210" cy="596265"/>
            </a:xfrm>
            <a:custGeom>
              <a:avLst/>
              <a:gdLst/>
              <a:ahLst/>
              <a:cxnLst/>
              <a:rect l="l" t="t" r="r" b="b"/>
              <a:pathLst>
                <a:path w="537210" h="596265" extrusionOk="0">
                  <a:moveTo>
                    <a:pt x="289560" y="596265"/>
                  </a:moveTo>
                  <a:lnTo>
                    <a:pt x="20955" y="465772"/>
                  </a:lnTo>
                  <a:lnTo>
                    <a:pt x="0" y="167640"/>
                  </a:lnTo>
                  <a:lnTo>
                    <a:pt x="247650" y="0"/>
                  </a:lnTo>
                  <a:lnTo>
                    <a:pt x="516255" y="130492"/>
                  </a:lnTo>
                  <a:lnTo>
                    <a:pt x="537210" y="428625"/>
                  </a:lnTo>
                  <a:lnTo>
                    <a:pt x="289560" y="596265"/>
                  </a:lnTo>
                  <a:close/>
                  <a:moveTo>
                    <a:pt x="27623" y="461010"/>
                  </a:moveTo>
                  <a:lnTo>
                    <a:pt x="289560" y="588645"/>
                  </a:lnTo>
                  <a:lnTo>
                    <a:pt x="530543" y="425767"/>
                  </a:lnTo>
                  <a:lnTo>
                    <a:pt x="509588" y="135255"/>
                  </a:lnTo>
                  <a:lnTo>
                    <a:pt x="247650" y="7620"/>
                  </a:lnTo>
                  <a:lnTo>
                    <a:pt x="6668" y="170497"/>
                  </a:lnTo>
                  <a:lnTo>
                    <a:pt x="27623" y="46101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7"/>
            <p:cNvSpPr/>
            <p:nvPr/>
          </p:nvSpPr>
          <p:spPr>
            <a:xfrm>
              <a:off x="4649152" y="4545329"/>
              <a:ext cx="537210" cy="596264"/>
            </a:xfrm>
            <a:custGeom>
              <a:avLst/>
              <a:gdLst/>
              <a:ahLst/>
              <a:cxnLst/>
              <a:rect l="l" t="t" r="r" b="b"/>
              <a:pathLst>
                <a:path w="537210" h="596264" extrusionOk="0">
                  <a:moveTo>
                    <a:pt x="289560" y="596265"/>
                  </a:moveTo>
                  <a:lnTo>
                    <a:pt x="20955" y="465772"/>
                  </a:lnTo>
                  <a:lnTo>
                    <a:pt x="0" y="167640"/>
                  </a:lnTo>
                  <a:lnTo>
                    <a:pt x="247650" y="0"/>
                  </a:lnTo>
                  <a:lnTo>
                    <a:pt x="516255" y="130492"/>
                  </a:lnTo>
                  <a:lnTo>
                    <a:pt x="537210" y="428625"/>
                  </a:lnTo>
                  <a:lnTo>
                    <a:pt x="289560" y="596265"/>
                  </a:lnTo>
                  <a:close/>
                  <a:moveTo>
                    <a:pt x="27623" y="461963"/>
                  </a:moveTo>
                  <a:lnTo>
                    <a:pt x="289560" y="589597"/>
                  </a:lnTo>
                  <a:lnTo>
                    <a:pt x="530543" y="426720"/>
                  </a:lnTo>
                  <a:lnTo>
                    <a:pt x="509588" y="136207"/>
                  </a:lnTo>
                  <a:lnTo>
                    <a:pt x="247650" y="8572"/>
                  </a:lnTo>
                  <a:lnTo>
                    <a:pt x="6668" y="171450"/>
                  </a:lnTo>
                  <a:lnTo>
                    <a:pt x="27623"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7"/>
            <p:cNvSpPr/>
            <p:nvPr/>
          </p:nvSpPr>
          <p:spPr>
            <a:xfrm>
              <a:off x="5158739" y="4509134"/>
              <a:ext cx="537210" cy="596265"/>
            </a:xfrm>
            <a:custGeom>
              <a:avLst/>
              <a:gdLst/>
              <a:ahLst/>
              <a:cxnLst/>
              <a:rect l="l" t="t" r="r" b="b"/>
              <a:pathLst>
                <a:path w="537210" h="596265" extrusionOk="0">
                  <a:moveTo>
                    <a:pt x="289560" y="596265"/>
                  </a:moveTo>
                  <a:lnTo>
                    <a:pt x="20955" y="465772"/>
                  </a:lnTo>
                  <a:lnTo>
                    <a:pt x="0" y="167640"/>
                  </a:lnTo>
                  <a:lnTo>
                    <a:pt x="247650" y="0"/>
                  </a:lnTo>
                  <a:lnTo>
                    <a:pt x="516255" y="130493"/>
                  </a:lnTo>
                  <a:lnTo>
                    <a:pt x="537210" y="429578"/>
                  </a:lnTo>
                  <a:lnTo>
                    <a:pt x="289560" y="596265"/>
                  </a:lnTo>
                  <a:close/>
                  <a:moveTo>
                    <a:pt x="26670" y="461963"/>
                  </a:moveTo>
                  <a:lnTo>
                    <a:pt x="288607" y="589597"/>
                  </a:lnTo>
                  <a:lnTo>
                    <a:pt x="529590" y="426720"/>
                  </a:lnTo>
                  <a:lnTo>
                    <a:pt x="508635" y="136208"/>
                  </a:lnTo>
                  <a:lnTo>
                    <a:pt x="246698" y="8572"/>
                  </a:lnTo>
                  <a:lnTo>
                    <a:pt x="5715" y="171450"/>
                  </a:lnTo>
                  <a:lnTo>
                    <a:pt x="26670" y="461963"/>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7"/>
            <p:cNvSpPr/>
            <p:nvPr/>
          </p:nvSpPr>
          <p:spPr>
            <a:xfrm>
              <a:off x="5320665" y="3608069"/>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7"/>
            <p:cNvSpPr/>
            <p:nvPr/>
          </p:nvSpPr>
          <p:spPr>
            <a:xfrm>
              <a:off x="7555230" y="2704147"/>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7"/>
            <p:cNvSpPr/>
            <p:nvPr/>
          </p:nvSpPr>
          <p:spPr>
            <a:xfrm>
              <a:off x="7849552" y="3131819"/>
              <a:ext cx="45719" cy="45720"/>
            </a:xfrm>
            <a:custGeom>
              <a:avLst/>
              <a:gdLst/>
              <a:ahLst/>
              <a:cxnLst/>
              <a:rect l="l" t="t" r="r" b="b"/>
              <a:pathLst>
                <a:path w="45719" h="45720"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7"/>
            <p:cNvSpPr/>
            <p:nvPr/>
          </p:nvSpPr>
          <p:spPr>
            <a:xfrm>
              <a:off x="6541769" y="2782251"/>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7"/>
            <p:cNvSpPr/>
            <p:nvPr/>
          </p:nvSpPr>
          <p:spPr>
            <a:xfrm>
              <a:off x="7070407" y="30393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7"/>
            <p:cNvSpPr/>
            <p:nvPr/>
          </p:nvSpPr>
          <p:spPr>
            <a:xfrm>
              <a:off x="6890384" y="408241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7"/>
            <p:cNvSpPr/>
            <p:nvPr/>
          </p:nvSpPr>
          <p:spPr>
            <a:xfrm>
              <a:off x="7621905" y="3594734"/>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7"/>
            <p:cNvSpPr/>
            <p:nvPr/>
          </p:nvSpPr>
          <p:spPr>
            <a:xfrm>
              <a:off x="6339840" y="3535619"/>
              <a:ext cx="45719" cy="45780"/>
            </a:xfrm>
            <a:custGeom>
              <a:avLst/>
              <a:gdLst/>
              <a:ahLst/>
              <a:cxnLst/>
              <a:rect l="l" t="t" r="r" b="b"/>
              <a:pathLst>
                <a:path w="45719" h="45780" extrusionOk="0">
                  <a:moveTo>
                    <a:pt x="45720" y="22920"/>
                  </a:moveTo>
                  <a:cubicBezTo>
                    <a:pt x="45720" y="35303"/>
                    <a:pt x="35242" y="45780"/>
                    <a:pt x="22860" y="45780"/>
                  </a:cubicBezTo>
                  <a:cubicBezTo>
                    <a:pt x="10477" y="45780"/>
                    <a:pt x="0" y="35303"/>
                    <a:pt x="0" y="22920"/>
                  </a:cubicBezTo>
                  <a:cubicBezTo>
                    <a:pt x="0" y="10538"/>
                    <a:pt x="10477"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7"/>
            <p:cNvSpPr/>
            <p:nvPr/>
          </p:nvSpPr>
          <p:spPr>
            <a:xfrm>
              <a:off x="5649277" y="4619624"/>
              <a:ext cx="45719" cy="45719"/>
            </a:xfrm>
            <a:custGeom>
              <a:avLst/>
              <a:gdLst/>
              <a:ahLst/>
              <a:cxnLst/>
              <a:rect l="l" t="t" r="r" b="b"/>
              <a:pathLst>
                <a:path w="45719" h="45719"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7"/>
            <p:cNvSpPr/>
            <p:nvPr/>
          </p:nvSpPr>
          <p:spPr>
            <a:xfrm>
              <a:off x="5832157" y="3569969"/>
              <a:ext cx="45720" cy="45720"/>
            </a:xfrm>
            <a:custGeom>
              <a:avLst/>
              <a:gdLst/>
              <a:ahLst/>
              <a:cxnLst/>
              <a:rect l="l" t="t" r="r" b="b"/>
              <a:pathLst>
                <a:path w="45720"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7"/>
            <p:cNvSpPr/>
            <p:nvPr/>
          </p:nvSpPr>
          <p:spPr>
            <a:xfrm>
              <a:off x="6116954" y="3997581"/>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7"/>
            <p:cNvSpPr/>
            <p:nvPr/>
          </p:nvSpPr>
          <p:spPr>
            <a:xfrm>
              <a:off x="5097779" y="4068066"/>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7"/>
            <p:cNvSpPr/>
            <p:nvPr/>
          </p:nvSpPr>
          <p:spPr>
            <a:xfrm>
              <a:off x="5540692" y="3150809"/>
              <a:ext cx="45720" cy="45780"/>
            </a:xfrm>
            <a:custGeom>
              <a:avLst/>
              <a:gdLst/>
              <a:ahLst/>
              <a:cxnLst/>
              <a:rect l="l" t="t" r="r" b="b"/>
              <a:pathLst>
                <a:path w="45720" h="45780" extrusionOk="0">
                  <a:moveTo>
                    <a:pt x="45720" y="22920"/>
                  </a:moveTo>
                  <a:cubicBezTo>
                    <a:pt x="45720" y="35303"/>
                    <a:pt x="35242" y="45780"/>
                    <a:pt x="22860" y="45780"/>
                  </a:cubicBezTo>
                  <a:cubicBezTo>
                    <a:pt x="10478" y="45780"/>
                    <a:pt x="0" y="35303"/>
                    <a:pt x="0" y="22920"/>
                  </a:cubicBezTo>
                  <a:cubicBezTo>
                    <a:pt x="0" y="10538"/>
                    <a:pt x="10478" y="60"/>
                    <a:pt x="22860" y="60"/>
                  </a:cubicBezTo>
                  <a:cubicBezTo>
                    <a:pt x="35242"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0"/>
        <p:cNvGrpSpPr/>
        <p:nvPr/>
      </p:nvGrpSpPr>
      <p:grpSpPr>
        <a:xfrm>
          <a:off x="0" y="0"/>
          <a:ext cx="0" cy="0"/>
          <a:chOff x="0" y="0"/>
          <a:chExt cx="0" cy="0"/>
        </a:xfrm>
      </p:grpSpPr>
      <p:pic>
        <p:nvPicPr>
          <p:cNvPr id="1031" name="Google Shape;1031;p8"/>
          <p:cNvPicPr preferRelativeResize="0"/>
          <p:nvPr/>
        </p:nvPicPr>
        <p:blipFill>
          <a:blip r:embed="rId2">
            <a:alphaModFix/>
          </a:blip>
          <a:stretch>
            <a:fillRect/>
          </a:stretch>
        </p:blipFill>
        <p:spPr>
          <a:xfrm rot="10800000" flipH="1">
            <a:off x="-69925" y="-68575"/>
            <a:ext cx="9345379" cy="5256776"/>
          </a:xfrm>
          <a:prstGeom prst="rect">
            <a:avLst/>
          </a:prstGeom>
          <a:noFill/>
          <a:ln>
            <a:noFill/>
          </a:ln>
        </p:spPr>
      </p:pic>
      <p:sp>
        <p:nvSpPr>
          <p:cNvPr id="1032" name="Google Shape;103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3"/>
        <p:cNvGrpSpPr/>
        <p:nvPr/>
      </p:nvGrpSpPr>
      <p:grpSpPr>
        <a:xfrm>
          <a:off x="0" y="0"/>
          <a:ext cx="0" cy="0"/>
          <a:chOff x="0" y="0"/>
          <a:chExt cx="0" cy="0"/>
        </a:xfrm>
      </p:grpSpPr>
      <p:pic>
        <p:nvPicPr>
          <p:cNvPr id="1034" name="Google Shape;1034;p9"/>
          <p:cNvPicPr preferRelativeResize="0"/>
          <p:nvPr/>
        </p:nvPicPr>
        <p:blipFill>
          <a:blip r:embed="rId2">
            <a:alphaModFix/>
          </a:blip>
          <a:stretch>
            <a:fillRect/>
          </a:stretch>
        </p:blipFill>
        <p:spPr>
          <a:xfrm>
            <a:off x="-69925" y="-68575"/>
            <a:ext cx="9223450" cy="5256776"/>
          </a:xfrm>
          <a:prstGeom prst="rect">
            <a:avLst/>
          </a:prstGeom>
          <a:noFill/>
          <a:ln>
            <a:noFill/>
          </a:ln>
        </p:spPr>
      </p:pic>
      <p:sp>
        <p:nvSpPr>
          <p:cNvPr id="1035" name="Google Shape;103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36" name="Google Shape;103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7"/>
        <p:cNvGrpSpPr/>
        <p:nvPr/>
      </p:nvGrpSpPr>
      <p:grpSpPr>
        <a:xfrm>
          <a:off x="0" y="0"/>
          <a:ext cx="0" cy="0"/>
          <a:chOff x="0" y="0"/>
          <a:chExt cx="0" cy="0"/>
        </a:xfrm>
      </p:grpSpPr>
      <p:pic>
        <p:nvPicPr>
          <p:cNvPr id="1038" name="Google Shape;1038;p10"/>
          <p:cNvPicPr preferRelativeResize="0"/>
          <p:nvPr/>
        </p:nvPicPr>
        <p:blipFill>
          <a:blip r:embed="rId2">
            <a:alphaModFix/>
          </a:blip>
          <a:stretch>
            <a:fillRect/>
          </a:stretch>
        </p:blipFill>
        <p:spPr>
          <a:xfrm rot="10800000" flipH="1">
            <a:off x="-69925" y="-68575"/>
            <a:ext cx="9345379" cy="5256776"/>
          </a:xfrm>
          <a:prstGeom prst="rect">
            <a:avLst/>
          </a:prstGeom>
          <a:noFill/>
          <a:ln>
            <a:noFill/>
          </a:ln>
        </p:spPr>
      </p:pic>
      <p:sp>
        <p:nvSpPr>
          <p:cNvPr id="1039" name="Google Shape;1039;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1pPr>
            <a:lvl2pPr lvl="1" rtl="0">
              <a:spcBef>
                <a:spcPts val="0"/>
              </a:spcBef>
              <a:spcAft>
                <a:spcPts val="0"/>
              </a:spcAft>
              <a:buClr>
                <a:schemeClr val="dk1"/>
              </a:buClr>
              <a:buSzPts val="3000"/>
              <a:buFont typeface="Cormorant Unicase"/>
              <a:buNone/>
              <a:defRPr sz="3000" b="1">
                <a:solidFill>
                  <a:schemeClr val="dk1"/>
                </a:solidFill>
                <a:latin typeface="Cormorant Unicase"/>
                <a:ea typeface="Cormorant Unicase"/>
                <a:cs typeface="Cormorant Unicase"/>
                <a:sym typeface="Cormorant Unicase"/>
              </a:defRPr>
            </a:lvl2pPr>
            <a:lvl3pPr lvl="2" rtl="0">
              <a:spcBef>
                <a:spcPts val="0"/>
              </a:spcBef>
              <a:spcAft>
                <a:spcPts val="0"/>
              </a:spcAft>
              <a:buClr>
                <a:schemeClr val="dk1"/>
              </a:buClr>
              <a:buSzPts val="3000"/>
              <a:buFont typeface="Cormorant Unicase"/>
              <a:buNone/>
              <a:defRPr sz="3000" b="1">
                <a:solidFill>
                  <a:schemeClr val="dk1"/>
                </a:solidFill>
                <a:latin typeface="Cormorant Unicase"/>
                <a:ea typeface="Cormorant Unicase"/>
                <a:cs typeface="Cormorant Unicase"/>
                <a:sym typeface="Cormorant Unicase"/>
              </a:defRPr>
            </a:lvl3pPr>
            <a:lvl4pPr lvl="3" rtl="0">
              <a:spcBef>
                <a:spcPts val="0"/>
              </a:spcBef>
              <a:spcAft>
                <a:spcPts val="0"/>
              </a:spcAft>
              <a:buClr>
                <a:schemeClr val="dk1"/>
              </a:buClr>
              <a:buSzPts val="3000"/>
              <a:buFont typeface="Cormorant Unicase"/>
              <a:buNone/>
              <a:defRPr sz="3000" b="1">
                <a:solidFill>
                  <a:schemeClr val="dk1"/>
                </a:solidFill>
                <a:latin typeface="Cormorant Unicase"/>
                <a:ea typeface="Cormorant Unicase"/>
                <a:cs typeface="Cormorant Unicase"/>
                <a:sym typeface="Cormorant Unicase"/>
              </a:defRPr>
            </a:lvl4pPr>
            <a:lvl5pPr lvl="4" rtl="0">
              <a:spcBef>
                <a:spcPts val="0"/>
              </a:spcBef>
              <a:spcAft>
                <a:spcPts val="0"/>
              </a:spcAft>
              <a:buClr>
                <a:schemeClr val="dk1"/>
              </a:buClr>
              <a:buSzPts val="3000"/>
              <a:buFont typeface="Cormorant Unicase"/>
              <a:buNone/>
              <a:defRPr sz="3000" b="1">
                <a:solidFill>
                  <a:schemeClr val="dk1"/>
                </a:solidFill>
                <a:latin typeface="Cormorant Unicase"/>
                <a:ea typeface="Cormorant Unicase"/>
                <a:cs typeface="Cormorant Unicase"/>
                <a:sym typeface="Cormorant Unicase"/>
              </a:defRPr>
            </a:lvl5pPr>
            <a:lvl6pPr lvl="5" rtl="0">
              <a:spcBef>
                <a:spcPts val="0"/>
              </a:spcBef>
              <a:spcAft>
                <a:spcPts val="0"/>
              </a:spcAft>
              <a:buClr>
                <a:schemeClr val="dk1"/>
              </a:buClr>
              <a:buSzPts val="3000"/>
              <a:buFont typeface="Cormorant Unicase"/>
              <a:buNone/>
              <a:defRPr sz="3000" b="1">
                <a:solidFill>
                  <a:schemeClr val="dk1"/>
                </a:solidFill>
                <a:latin typeface="Cormorant Unicase"/>
                <a:ea typeface="Cormorant Unicase"/>
                <a:cs typeface="Cormorant Unicase"/>
                <a:sym typeface="Cormorant Unicase"/>
              </a:defRPr>
            </a:lvl6pPr>
            <a:lvl7pPr lvl="6" rtl="0">
              <a:spcBef>
                <a:spcPts val="0"/>
              </a:spcBef>
              <a:spcAft>
                <a:spcPts val="0"/>
              </a:spcAft>
              <a:buClr>
                <a:schemeClr val="dk1"/>
              </a:buClr>
              <a:buSzPts val="3000"/>
              <a:buFont typeface="Cormorant Unicase"/>
              <a:buNone/>
              <a:defRPr sz="3000" b="1">
                <a:solidFill>
                  <a:schemeClr val="dk1"/>
                </a:solidFill>
                <a:latin typeface="Cormorant Unicase"/>
                <a:ea typeface="Cormorant Unicase"/>
                <a:cs typeface="Cormorant Unicase"/>
                <a:sym typeface="Cormorant Unicase"/>
              </a:defRPr>
            </a:lvl7pPr>
            <a:lvl8pPr lvl="7" rtl="0">
              <a:spcBef>
                <a:spcPts val="0"/>
              </a:spcBef>
              <a:spcAft>
                <a:spcPts val="0"/>
              </a:spcAft>
              <a:buClr>
                <a:schemeClr val="dk1"/>
              </a:buClr>
              <a:buSzPts val="3000"/>
              <a:buFont typeface="Cormorant Unicase"/>
              <a:buNone/>
              <a:defRPr sz="3000" b="1">
                <a:solidFill>
                  <a:schemeClr val="dk1"/>
                </a:solidFill>
                <a:latin typeface="Cormorant Unicase"/>
                <a:ea typeface="Cormorant Unicase"/>
                <a:cs typeface="Cormorant Unicase"/>
                <a:sym typeface="Cormorant Unicase"/>
              </a:defRPr>
            </a:lvl8pPr>
            <a:lvl9pPr lvl="8" rtl="0">
              <a:spcBef>
                <a:spcPts val="0"/>
              </a:spcBef>
              <a:spcAft>
                <a:spcPts val="0"/>
              </a:spcAft>
              <a:buClr>
                <a:schemeClr val="dk1"/>
              </a:buClr>
              <a:buSzPts val="3000"/>
              <a:buFont typeface="Cormorant Unicase"/>
              <a:buNone/>
              <a:defRPr sz="3000" b="1">
                <a:solidFill>
                  <a:schemeClr val="dk1"/>
                </a:solidFill>
                <a:latin typeface="Cormorant Unicase"/>
                <a:ea typeface="Cormorant Unicase"/>
                <a:cs typeface="Cormorant Unicase"/>
                <a:sym typeface="Cormorant Unicas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1pPr>
            <a:lvl2pPr marL="914400" lvl="1" indent="-30480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marL="1371600" lvl="2" indent="-30480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marL="1828800" lvl="3" indent="-30480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marL="2286000" lvl="4" indent="-30480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marL="2743200" lvl="5" indent="-30480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marL="3200400" lvl="6" indent="-30480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marL="3657600" lvl="7" indent="-30480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marL="4114800" lvl="8" indent="-304800">
              <a:lnSpc>
                <a:spcPct val="100000"/>
              </a:lnSpc>
              <a:spcBef>
                <a:spcPts val="1600"/>
              </a:spcBef>
              <a:spcAft>
                <a:spcPts val="1600"/>
              </a:spcAft>
              <a:buClr>
                <a:schemeClr val="dk1"/>
              </a:buClr>
              <a:buSzPts val="1200"/>
              <a:buFont typeface="Karla"/>
              <a:buChar char="■"/>
              <a:defRPr sz="1200">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25"/>
          <p:cNvSpPr txBox="1">
            <a:spLocks noGrp="1"/>
          </p:cNvSpPr>
          <p:nvPr>
            <p:ph type="ctrTitle"/>
          </p:nvPr>
        </p:nvSpPr>
        <p:spPr>
          <a:xfrm>
            <a:off x="830850" y="851450"/>
            <a:ext cx="7599900" cy="228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Churn Prediction in the Banking Industry </a:t>
            </a:r>
            <a:endParaRPr b="0"/>
          </a:p>
        </p:txBody>
      </p:sp>
      <p:sp>
        <p:nvSpPr>
          <p:cNvPr id="2063" name="Google Shape;2063;p25"/>
          <p:cNvSpPr txBox="1">
            <a:spLocks noGrp="1"/>
          </p:cNvSpPr>
          <p:nvPr>
            <p:ph type="subTitle" idx="1"/>
          </p:nvPr>
        </p:nvSpPr>
        <p:spPr>
          <a:xfrm>
            <a:off x="830849" y="3542670"/>
            <a:ext cx="7493213" cy="976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a:t>
            </a:r>
          </a:p>
          <a:p>
            <a:pPr marL="0" lvl="0" indent="0" algn="l" rtl="0">
              <a:spcBef>
                <a:spcPts val="0"/>
              </a:spcBef>
              <a:spcAft>
                <a:spcPts val="0"/>
              </a:spcAft>
              <a:buNone/>
            </a:pPr>
            <a:r>
              <a:rPr lang="en-US" dirty="0"/>
              <a:t>Sumaya Sarwar Sara      Fariha </a:t>
            </a:r>
            <a:r>
              <a:rPr lang="en-US" dirty="0" err="1"/>
              <a:t>Moazzema</a:t>
            </a:r>
            <a:r>
              <a:rPr lang="en-US" dirty="0"/>
              <a:t> Raisa      </a:t>
            </a:r>
            <a:r>
              <a:rPr lang="en-US" dirty="0" err="1"/>
              <a:t>Mehadi</a:t>
            </a:r>
            <a:r>
              <a:rPr lang="en-US" dirty="0"/>
              <a:t> Hasan</a:t>
            </a:r>
          </a:p>
          <a:p>
            <a:pPr marL="0" lvl="0" indent="0"/>
            <a:r>
              <a:rPr lang="en-US" dirty="0"/>
              <a:t>2013961042                        1811295642                               1731160042                                          </a:t>
            </a:r>
            <a:endParaRPr dirty="0"/>
          </a:p>
        </p:txBody>
      </p:sp>
      <p:cxnSp>
        <p:nvCxnSpPr>
          <p:cNvPr id="2064" name="Google Shape;2064;p25"/>
          <p:cNvCxnSpPr/>
          <p:nvPr/>
        </p:nvCxnSpPr>
        <p:spPr>
          <a:xfrm>
            <a:off x="830850" y="3258500"/>
            <a:ext cx="6138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1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anim calcmode="lin" valueType="num">
                                      <p:cBhvr additive="base">
                                        <p:cTn id="7" dur="1000"/>
                                        <p:tgtEl>
                                          <p:spTgt spid="2062"/>
                                        </p:tgtEl>
                                        <p:attrNameLst>
                                          <p:attrName>ppt_w</p:attrName>
                                        </p:attrNameLst>
                                      </p:cBhvr>
                                      <p:tavLst>
                                        <p:tav tm="0">
                                          <p:val>
                                            <p:strVal val="0"/>
                                          </p:val>
                                        </p:tav>
                                        <p:tav tm="100000">
                                          <p:val>
                                            <p:strVal val="#ppt_w"/>
                                          </p:val>
                                        </p:tav>
                                      </p:tavLst>
                                    </p:anim>
                                    <p:anim calcmode="lin" valueType="num">
                                      <p:cBhvr additive="base">
                                        <p:cTn id="8" dur="1000"/>
                                        <p:tgtEl>
                                          <p:spTgt spid="2062"/>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2063"/>
                                        </p:tgtEl>
                                        <p:attrNameLst>
                                          <p:attrName>style.visibility</p:attrName>
                                        </p:attrNameLst>
                                      </p:cBhvr>
                                      <p:to>
                                        <p:strVal val="visible"/>
                                      </p:to>
                                    </p:set>
                                    <p:anim calcmode="lin" valueType="num">
                                      <p:cBhvr additive="base">
                                        <p:cTn id="12" dur="1000"/>
                                        <p:tgtEl>
                                          <p:spTgt spid="20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159" name="Google Shape;2159;p34"/>
          <p:cNvSpPr txBox="1">
            <a:spLocks noGrp="1"/>
          </p:cNvSpPr>
          <p:nvPr>
            <p:ph type="subTitle" idx="1"/>
          </p:nvPr>
        </p:nvSpPr>
        <p:spPr>
          <a:xfrm>
            <a:off x="2007750" y="1718663"/>
            <a:ext cx="5128500" cy="1163400"/>
          </a:xfrm>
          <a:prstGeom prst="rect">
            <a:avLst/>
          </a:prstGeom>
        </p:spPr>
        <p:txBody>
          <a:bodyPr spcFirstLastPara="1" wrap="square" lIns="91425" tIns="91425" rIns="91425" bIns="91425" anchor="t" anchorCtr="0">
            <a:noAutofit/>
          </a:bodyPr>
          <a:lstStyle/>
          <a:p>
            <a:pPr marL="0" lvl="0" indent="0"/>
            <a:r>
              <a:rPr lang="en-US" sz="1400" dirty="0"/>
              <a:t>Customer churn prediction using machine learning is a powerful tool that can help businesses proactively identify customers who are likely to leave their product or service. By accurately predicting churn, companies can take preventive measures to retain customers and minimize revenue loss.</a:t>
            </a:r>
            <a:endParaRPr sz="1400" dirty="0"/>
          </a:p>
        </p:txBody>
      </p:sp>
      <p:cxnSp>
        <p:nvCxnSpPr>
          <p:cNvPr id="2160" name="Google Shape;2160;p34"/>
          <p:cNvCxnSpPr/>
          <p:nvPr/>
        </p:nvCxnSpPr>
        <p:spPr>
          <a:xfrm>
            <a:off x="1924850" y="1192725"/>
            <a:ext cx="5345100" cy="6300"/>
          </a:xfrm>
          <a:prstGeom prst="straightConnector1">
            <a:avLst/>
          </a:prstGeom>
          <a:noFill/>
          <a:ln w="9525" cap="flat" cmpd="sng">
            <a:solidFill>
              <a:schemeClr val="dk1"/>
            </a:solidFill>
            <a:prstDash val="solid"/>
            <a:round/>
            <a:headEnd type="none" w="med" len="med"/>
            <a:tailEnd type="none" w="med" len="med"/>
          </a:ln>
        </p:spPr>
      </p:cxnSp>
      <p:grpSp>
        <p:nvGrpSpPr>
          <p:cNvPr id="2161" name="Google Shape;2161;p34"/>
          <p:cNvGrpSpPr/>
          <p:nvPr/>
        </p:nvGrpSpPr>
        <p:grpSpPr>
          <a:xfrm rot="-9408189">
            <a:off x="-3463676" y="-2490724"/>
            <a:ext cx="6348812" cy="3457658"/>
            <a:chOff x="2433637" y="1433512"/>
            <a:chExt cx="7322819" cy="3988117"/>
          </a:xfrm>
        </p:grpSpPr>
        <p:sp>
          <p:nvSpPr>
            <p:cNvPr id="2162" name="Google Shape;2162;p34"/>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7" name="Google Shape;2207;p34"/>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34"/>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34"/>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34"/>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4"/>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4"/>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34"/>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34"/>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34"/>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34"/>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34"/>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34"/>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4"/>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4"/>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2" name="Google Shape;2232;p34"/>
          <p:cNvGrpSpPr/>
          <p:nvPr/>
        </p:nvGrpSpPr>
        <p:grpSpPr>
          <a:xfrm rot="-9560836">
            <a:off x="7034081" y="3890640"/>
            <a:ext cx="6349021" cy="3457772"/>
            <a:chOff x="2433637" y="1433512"/>
            <a:chExt cx="7322819" cy="3988117"/>
          </a:xfrm>
        </p:grpSpPr>
        <p:sp>
          <p:nvSpPr>
            <p:cNvPr id="2233" name="Google Shape;2233;p34"/>
            <p:cNvSpPr/>
            <p:nvPr/>
          </p:nvSpPr>
          <p:spPr>
            <a:xfrm>
              <a:off x="5944552" y="1433512"/>
              <a:ext cx="584834" cy="598169"/>
            </a:xfrm>
            <a:custGeom>
              <a:avLst/>
              <a:gdLst/>
              <a:ahLst/>
              <a:cxnLst/>
              <a:rect l="l" t="t" r="r" b="b"/>
              <a:pathLst>
                <a:path w="584834" h="598169" extrusionOk="0">
                  <a:moveTo>
                    <a:pt x="225742" y="598170"/>
                  </a:moveTo>
                  <a:lnTo>
                    <a:pt x="0" y="390525"/>
                  </a:lnTo>
                  <a:lnTo>
                    <a:pt x="66675" y="91440"/>
                  </a:lnTo>
                  <a:lnTo>
                    <a:pt x="360045" y="0"/>
                  </a:lnTo>
                  <a:lnTo>
                    <a:pt x="584835" y="207645"/>
                  </a:lnTo>
                  <a:lnTo>
                    <a:pt x="518160" y="506730"/>
                  </a:lnTo>
                  <a:lnTo>
                    <a:pt x="225742" y="598170"/>
                  </a:lnTo>
                  <a:close/>
                  <a:moveTo>
                    <a:pt x="6667" y="388620"/>
                  </a:moveTo>
                  <a:lnTo>
                    <a:pt x="226695" y="590550"/>
                  </a:lnTo>
                  <a:lnTo>
                    <a:pt x="512445" y="501015"/>
                  </a:lnTo>
                  <a:lnTo>
                    <a:pt x="578167" y="208598"/>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4"/>
            <p:cNvSpPr/>
            <p:nvPr/>
          </p:nvSpPr>
          <p:spPr>
            <a:xfrm>
              <a:off x="6456044" y="1547812"/>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8" y="591503"/>
                  </a:lnTo>
                  <a:lnTo>
                    <a:pt x="513398" y="501967"/>
                  </a:lnTo>
                  <a:lnTo>
                    <a:pt x="579120" y="209550"/>
                  </a:lnTo>
                  <a:lnTo>
                    <a:pt x="359093" y="6667"/>
                  </a:lnTo>
                  <a:lnTo>
                    <a:pt x="73343"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34"/>
            <p:cNvSpPr/>
            <p:nvPr/>
          </p:nvSpPr>
          <p:spPr>
            <a:xfrm>
              <a:off x="8502967" y="200786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7"/>
                  </a:lnTo>
                  <a:lnTo>
                    <a:pt x="359093" y="6668"/>
                  </a:lnTo>
                  <a:lnTo>
                    <a:pt x="73343" y="96203"/>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34"/>
            <p:cNvSpPr/>
            <p:nvPr/>
          </p:nvSpPr>
          <p:spPr>
            <a:xfrm>
              <a:off x="9015412" y="212216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34"/>
            <p:cNvSpPr/>
            <p:nvPr/>
          </p:nvSpPr>
          <p:spPr>
            <a:xfrm>
              <a:off x="6100762" y="1934526"/>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7620" y="387668"/>
                  </a:moveTo>
                  <a:lnTo>
                    <a:pt x="227647" y="590550"/>
                  </a:lnTo>
                  <a:lnTo>
                    <a:pt x="513397" y="501015"/>
                  </a:lnTo>
                  <a:lnTo>
                    <a:pt x="579120" y="208598"/>
                  </a:lnTo>
                  <a:lnTo>
                    <a:pt x="359093" y="5715"/>
                  </a:lnTo>
                  <a:lnTo>
                    <a:pt x="73343"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34"/>
            <p:cNvSpPr/>
            <p:nvPr/>
          </p:nvSpPr>
          <p:spPr>
            <a:xfrm>
              <a:off x="6612254" y="2048826"/>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8"/>
                  </a:lnTo>
                  <a:lnTo>
                    <a:pt x="579120" y="209550"/>
                  </a:lnTo>
                  <a:lnTo>
                    <a:pt x="359092" y="6668"/>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4"/>
            <p:cNvSpPr/>
            <p:nvPr/>
          </p:nvSpPr>
          <p:spPr>
            <a:xfrm>
              <a:off x="8148637" y="2393632"/>
              <a:ext cx="584835" cy="598170"/>
            </a:xfrm>
            <a:custGeom>
              <a:avLst/>
              <a:gdLst/>
              <a:ahLst/>
              <a:cxnLst/>
              <a:rect l="l" t="t" r="r" b="b"/>
              <a:pathLst>
                <a:path w="584835" h="598170" extrusionOk="0">
                  <a:moveTo>
                    <a:pt x="224790" y="598170"/>
                  </a:moveTo>
                  <a:lnTo>
                    <a:pt x="0" y="390525"/>
                  </a:lnTo>
                  <a:lnTo>
                    <a:pt x="66675" y="91440"/>
                  </a:lnTo>
                  <a:lnTo>
                    <a:pt x="359093" y="0"/>
                  </a:lnTo>
                  <a:lnTo>
                    <a:pt x="584835" y="207645"/>
                  </a:lnTo>
                  <a:lnTo>
                    <a:pt x="518160" y="506730"/>
                  </a:lnTo>
                  <a:lnTo>
                    <a:pt x="224790" y="598170"/>
                  </a:lnTo>
                  <a:close/>
                  <a:moveTo>
                    <a:pt x="6668" y="387667"/>
                  </a:moveTo>
                  <a:lnTo>
                    <a:pt x="226695" y="590550"/>
                  </a:lnTo>
                  <a:lnTo>
                    <a:pt x="512445" y="501015"/>
                  </a:lnTo>
                  <a:lnTo>
                    <a:pt x="578168" y="208597"/>
                  </a:lnTo>
                  <a:lnTo>
                    <a:pt x="358140" y="5715"/>
                  </a:lnTo>
                  <a:lnTo>
                    <a:pt x="72390" y="95250"/>
                  </a:lnTo>
                  <a:lnTo>
                    <a:pt x="6668"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4"/>
            <p:cNvSpPr/>
            <p:nvPr/>
          </p:nvSpPr>
          <p:spPr>
            <a:xfrm>
              <a:off x="8660129" y="2507932"/>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34"/>
            <p:cNvSpPr/>
            <p:nvPr/>
          </p:nvSpPr>
          <p:spPr>
            <a:xfrm>
              <a:off x="9171622" y="2623184"/>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8140" y="6667"/>
                  </a:lnTo>
                  <a:lnTo>
                    <a:pt x="72390" y="96202"/>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34"/>
            <p:cNvSpPr/>
            <p:nvPr/>
          </p:nvSpPr>
          <p:spPr>
            <a:xfrm>
              <a:off x="4722494" y="2090737"/>
              <a:ext cx="584835" cy="598170"/>
            </a:xfrm>
            <a:custGeom>
              <a:avLst/>
              <a:gdLst/>
              <a:ahLst/>
              <a:cxnLst/>
              <a:rect l="l" t="t" r="r" b="b"/>
              <a:pathLst>
                <a:path w="584835"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9550"/>
                  </a:lnTo>
                  <a:lnTo>
                    <a:pt x="358140" y="6667"/>
                  </a:lnTo>
                  <a:lnTo>
                    <a:pt x="72390" y="96202"/>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4"/>
            <p:cNvSpPr/>
            <p:nvPr/>
          </p:nvSpPr>
          <p:spPr>
            <a:xfrm>
              <a:off x="5233987" y="2205037"/>
              <a:ext cx="584834" cy="598170"/>
            </a:xfrm>
            <a:custGeom>
              <a:avLst/>
              <a:gdLst/>
              <a:ahLst/>
              <a:cxnLst/>
              <a:rect l="l" t="t" r="r" b="b"/>
              <a:pathLst>
                <a:path w="584834" h="598170" extrusionOk="0">
                  <a:moveTo>
                    <a:pt x="225743" y="598170"/>
                  </a:moveTo>
                  <a:lnTo>
                    <a:pt x="0" y="390525"/>
                  </a:lnTo>
                  <a:lnTo>
                    <a:pt x="66675" y="91440"/>
                  </a:lnTo>
                  <a:lnTo>
                    <a:pt x="359093" y="0"/>
                  </a:lnTo>
                  <a:lnTo>
                    <a:pt x="584835" y="207645"/>
                  </a:lnTo>
                  <a:lnTo>
                    <a:pt x="518160" y="506730"/>
                  </a:lnTo>
                  <a:lnTo>
                    <a:pt x="225743" y="598170"/>
                  </a:lnTo>
                  <a:close/>
                  <a:moveTo>
                    <a:pt x="6668" y="388620"/>
                  </a:moveTo>
                  <a:lnTo>
                    <a:pt x="226695" y="591503"/>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4"/>
            <p:cNvSpPr/>
            <p:nvPr/>
          </p:nvSpPr>
          <p:spPr>
            <a:xfrm>
              <a:off x="5745479" y="2320289"/>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7668"/>
                  </a:moveTo>
                  <a:lnTo>
                    <a:pt x="227647" y="590550"/>
                  </a:lnTo>
                  <a:lnTo>
                    <a:pt x="513397" y="501015"/>
                  </a:lnTo>
                  <a:lnTo>
                    <a:pt x="579120" y="208598"/>
                  </a:lnTo>
                  <a:lnTo>
                    <a:pt x="359092" y="5715"/>
                  </a:lnTo>
                  <a:lnTo>
                    <a:pt x="73342" y="95250"/>
                  </a:lnTo>
                  <a:lnTo>
                    <a:pt x="7620"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4"/>
            <p:cNvSpPr/>
            <p:nvPr/>
          </p:nvSpPr>
          <p:spPr>
            <a:xfrm>
              <a:off x="6256971" y="2434589"/>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8620"/>
                  </a:moveTo>
                  <a:lnTo>
                    <a:pt x="227647" y="591503"/>
                  </a:lnTo>
                  <a:lnTo>
                    <a:pt x="513397" y="501968"/>
                  </a:lnTo>
                  <a:lnTo>
                    <a:pt x="579120" y="209550"/>
                  </a:lnTo>
                  <a:lnTo>
                    <a:pt x="359093" y="6668"/>
                  </a:lnTo>
                  <a:lnTo>
                    <a:pt x="73343"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34"/>
            <p:cNvSpPr/>
            <p:nvPr/>
          </p:nvSpPr>
          <p:spPr>
            <a:xfrm>
              <a:off x="6769417" y="25498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7667"/>
                  </a:moveTo>
                  <a:lnTo>
                    <a:pt x="226695" y="590550"/>
                  </a:lnTo>
                  <a:lnTo>
                    <a:pt x="512445" y="501015"/>
                  </a:lnTo>
                  <a:lnTo>
                    <a:pt x="578168" y="208598"/>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34"/>
            <p:cNvSpPr/>
            <p:nvPr/>
          </p:nvSpPr>
          <p:spPr>
            <a:xfrm>
              <a:off x="7280909" y="2664141"/>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3"/>
                  </a:lnTo>
                  <a:lnTo>
                    <a:pt x="513397" y="501967"/>
                  </a:lnTo>
                  <a:lnTo>
                    <a:pt x="579120" y="209550"/>
                  </a:lnTo>
                  <a:lnTo>
                    <a:pt x="358140" y="7620"/>
                  </a:lnTo>
                  <a:lnTo>
                    <a:pt x="72390" y="97155"/>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34"/>
            <p:cNvSpPr/>
            <p:nvPr/>
          </p:nvSpPr>
          <p:spPr>
            <a:xfrm>
              <a:off x="7792401" y="2779394"/>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8" y="590550"/>
                  </a:lnTo>
                  <a:lnTo>
                    <a:pt x="513398" y="501015"/>
                  </a:lnTo>
                  <a:lnTo>
                    <a:pt x="579120" y="208597"/>
                  </a:lnTo>
                  <a:lnTo>
                    <a:pt x="359093" y="6667"/>
                  </a:lnTo>
                  <a:lnTo>
                    <a:pt x="73343"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34"/>
            <p:cNvSpPr/>
            <p:nvPr/>
          </p:nvSpPr>
          <p:spPr>
            <a:xfrm>
              <a:off x="8305799" y="289369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224790" y="598170"/>
                  </a:lnTo>
                  <a:close/>
                  <a:moveTo>
                    <a:pt x="5715" y="388620"/>
                  </a:moveTo>
                  <a:lnTo>
                    <a:pt x="225743" y="591502"/>
                  </a:lnTo>
                  <a:lnTo>
                    <a:pt x="511493" y="501967"/>
                  </a:lnTo>
                  <a:lnTo>
                    <a:pt x="577215" y="209550"/>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34"/>
            <p:cNvSpPr/>
            <p:nvPr/>
          </p:nvSpPr>
          <p:spPr>
            <a:xfrm>
              <a:off x="8817292" y="3008946"/>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34"/>
            <p:cNvSpPr/>
            <p:nvPr/>
          </p:nvSpPr>
          <p:spPr>
            <a:xfrm>
              <a:off x="3854766" y="2361247"/>
              <a:ext cx="584835" cy="598169"/>
            </a:xfrm>
            <a:custGeom>
              <a:avLst/>
              <a:gdLst/>
              <a:ahLst/>
              <a:cxnLst/>
              <a:rect l="l" t="t" r="r" b="b"/>
              <a:pathLst>
                <a:path w="584835"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8" y="591503"/>
                  </a:lnTo>
                  <a:lnTo>
                    <a:pt x="513398" y="501968"/>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34"/>
            <p:cNvSpPr/>
            <p:nvPr/>
          </p:nvSpPr>
          <p:spPr>
            <a:xfrm>
              <a:off x="4367212" y="2476499"/>
              <a:ext cx="584834" cy="598170"/>
            </a:xfrm>
            <a:custGeom>
              <a:avLst/>
              <a:gdLst/>
              <a:ahLst/>
              <a:cxnLst/>
              <a:rect l="l" t="t" r="r" b="b"/>
              <a:pathLst>
                <a:path w="584834" h="598170" extrusionOk="0">
                  <a:moveTo>
                    <a:pt x="224790" y="598170"/>
                  </a:moveTo>
                  <a:lnTo>
                    <a:pt x="0" y="390525"/>
                  </a:lnTo>
                  <a:lnTo>
                    <a:pt x="66675" y="91440"/>
                  </a:lnTo>
                  <a:lnTo>
                    <a:pt x="359092" y="0"/>
                  </a:lnTo>
                  <a:lnTo>
                    <a:pt x="584835" y="207645"/>
                  </a:lnTo>
                  <a:lnTo>
                    <a:pt x="518160" y="506730"/>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34"/>
            <p:cNvSpPr/>
            <p:nvPr/>
          </p:nvSpPr>
          <p:spPr>
            <a:xfrm>
              <a:off x="4878704" y="2590799"/>
              <a:ext cx="584834" cy="598170"/>
            </a:xfrm>
            <a:custGeom>
              <a:avLst/>
              <a:gdLst/>
              <a:ahLst/>
              <a:cxnLst/>
              <a:rect l="l" t="t" r="r" b="b"/>
              <a:pathLst>
                <a:path w="584834" h="598170" extrusionOk="0">
                  <a:moveTo>
                    <a:pt x="225742" y="598170"/>
                  </a:moveTo>
                  <a:lnTo>
                    <a:pt x="0" y="390525"/>
                  </a:lnTo>
                  <a:lnTo>
                    <a:pt x="66675" y="91440"/>
                  </a:lnTo>
                  <a:lnTo>
                    <a:pt x="359092" y="0"/>
                  </a:lnTo>
                  <a:lnTo>
                    <a:pt x="584835" y="207645"/>
                  </a:lnTo>
                  <a:lnTo>
                    <a:pt x="518160" y="506730"/>
                  </a:lnTo>
                  <a:lnTo>
                    <a:pt x="225742" y="598170"/>
                  </a:lnTo>
                  <a:close/>
                  <a:moveTo>
                    <a:pt x="6667" y="388620"/>
                  </a:moveTo>
                  <a:lnTo>
                    <a:pt x="226695" y="591503"/>
                  </a:lnTo>
                  <a:lnTo>
                    <a:pt x="512445" y="501967"/>
                  </a:lnTo>
                  <a:lnTo>
                    <a:pt x="578167"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34"/>
            <p:cNvSpPr/>
            <p:nvPr/>
          </p:nvSpPr>
          <p:spPr>
            <a:xfrm>
              <a:off x="5390196" y="2706052"/>
              <a:ext cx="584834" cy="598169"/>
            </a:xfrm>
            <a:custGeom>
              <a:avLst/>
              <a:gdLst/>
              <a:ahLst/>
              <a:cxnLst/>
              <a:rect l="l" t="t" r="r" b="b"/>
              <a:pathLst>
                <a:path w="584834" h="598169" extrusionOk="0">
                  <a:moveTo>
                    <a:pt x="225743" y="598170"/>
                  </a:moveTo>
                  <a:lnTo>
                    <a:pt x="0" y="390525"/>
                  </a:lnTo>
                  <a:lnTo>
                    <a:pt x="66675" y="91440"/>
                  </a:lnTo>
                  <a:lnTo>
                    <a:pt x="359093" y="0"/>
                  </a:lnTo>
                  <a:lnTo>
                    <a:pt x="584835" y="207645"/>
                  </a:lnTo>
                  <a:lnTo>
                    <a:pt x="518160" y="506730"/>
                  </a:lnTo>
                  <a:lnTo>
                    <a:pt x="225743" y="598170"/>
                  </a:lnTo>
                  <a:close/>
                  <a:moveTo>
                    <a:pt x="7620" y="387667"/>
                  </a:moveTo>
                  <a:lnTo>
                    <a:pt x="227647" y="590550"/>
                  </a:lnTo>
                  <a:lnTo>
                    <a:pt x="513397" y="501015"/>
                  </a:lnTo>
                  <a:lnTo>
                    <a:pt x="579120" y="208597"/>
                  </a:lnTo>
                  <a:lnTo>
                    <a:pt x="358140" y="6667"/>
                  </a:lnTo>
                  <a:lnTo>
                    <a:pt x="72390" y="96202"/>
                  </a:lnTo>
                  <a:lnTo>
                    <a:pt x="7620"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34"/>
            <p:cNvSpPr/>
            <p:nvPr/>
          </p:nvSpPr>
          <p:spPr>
            <a:xfrm>
              <a:off x="5901689" y="2820352"/>
              <a:ext cx="584834" cy="598169"/>
            </a:xfrm>
            <a:custGeom>
              <a:avLst/>
              <a:gdLst/>
              <a:ahLst/>
              <a:cxnLst/>
              <a:rect l="l" t="t" r="r" b="b"/>
              <a:pathLst>
                <a:path w="584834" h="598169" extrusionOk="0">
                  <a:moveTo>
                    <a:pt x="225742" y="598170"/>
                  </a:moveTo>
                  <a:lnTo>
                    <a:pt x="0" y="390525"/>
                  </a:lnTo>
                  <a:lnTo>
                    <a:pt x="66675" y="91440"/>
                  </a:lnTo>
                  <a:lnTo>
                    <a:pt x="359092" y="0"/>
                  </a:lnTo>
                  <a:lnTo>
                    <a:pt x="584835" y="207645"/>
                  </a:lnTo>
                  <a:lnTo>
                    <a:pt x="518160" y="506730"/>
                  </a:lnTo>
                  <a:lnTo>
                    <a:pt x="225742" y="598170"/>
                  </a:lnTo>
                  <a:close/>
                  <a:moveTo>
                    <a:pt x="7620" y="388620"/>
                  </a:moveTo>
                  <a:lnTo>
                    <a:pt x="227647" y="591502"/>
                  </a:lnTo>
                  <a:lnTo>
                    <a:pt x="513397" y="501967"/>
                  </a:lnTo>
                  <a:lnTo>
                    <a:pt x="579120" y="209550"/>
                  </a:lnTo>
                  <a:lnTo>
                    <a:pt x="359092" y="6667"/>
                  </a:lnTo>
                  <a:lnTo>
                    <a:pt x="73342" y="96202"/>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34"/>
            <p:cNvSpPr/>
            <p:nvPr/>
          </p:nvSpPr>
          <p:spPr>
            <a:xfrm>
              <a:off x="6415087" y="2935604"/>
              <a:ext cx="584834" cy="598170"/>
            </a:xfrm>
            <a:custGeom>
              <a:avLst/>
              <a:gdLst/>
              <a:ahLst/>
              <a:cxnLst/>
              <a:rect l="l" t="t" r="r" b="b"/>
              <a:pathLst>
                <a:path w="584834"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3"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34"/>
            <p:cNvSpPr/>
            <p:nvPr/>
          </p:nvSpPr>
          <p:spPr>
            <a:xfrm>
              <a:off x="6926579" y="3049904"/>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34"/>
            <p:cNvSpPr/>
            <p:nvPr/>
          </p:nvSpPr>
          <p:spPr>
            <a:xfrm>
              <a:off x="7438072" y="3165157"/>
              <a:ext cx="584834" cy="598170"/>
            </a:xfrm>
            <a:custGeom>
              <a:avLst/>
              <a:gdLst/>
              <a:ahLst/>
              <a:cxnLst/>
              <a:rect l="l" t="t" r="r" b="b"/>
              <a:pathLst>
                <a:path w="584834" h="598170" extrusionOk="0">
                  <a:moveTo>
                    <a:pt x="224790" y="598170"/>
                  </a:moveTo>
                  <a:lnTo>
                    <a:pt x="223838" y="597218"/>
                  </a:lnTo>
                  <a:lnTo>
                    <a:pt x="0" y="390525"/>
                  </a:lnTo>
                  <a:lnTo>
                    <a:pt x="66675" y="91440"/>
                  </a:lnTo>
                  <a:lnTo>
                    <a:pt x="359092" y="0"/>
                  </a:lnTo>
                  <a:lnTo>
                    <a:pt x="584835" y="207645"/>
                  </a:lnTo>
                  <a:lnTo>
                    <a:pt x="518160" y="506730"/>
                  </a:lnTo>
                  <a:lnTo>
                    <a:pt x="516255" y="507683"/>
                  </a:lnTo>
                  <a:lnTo>
                    <a:pt x="224790" y="598170"/>
                  </a:lnTo>
                  <a:close/>
                  <a:moveTo>
                    <a:pt x="6667" y="388620"/>
                  </a:moveTo>
                  <a:lnTo>
                    <a:pt x="226695" y="591502"/>
                  </a:lnTo>
                  <a:lnTo>
                    <a:pt x="512445" y="501967"/>
                  </a:lnTo>
                  <a:lnTo>
                    <a:pt x="578167" y="209550"/>
                  </a:lnTo>
                  <a:lnTo>
                    <a:pt x="358140" y="6667"/>
                  </a:lnTo>
                  <a:lnTo>
                    <a:pt x="72390"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34"/>
            <p:cNvSpPr/>
            <p:nvPr/>
          </p:nvSpPr>
          <p:spPr>
            <a:xfrm>
              <a:off x="3499484" y="2747009"/>
              <a:ext cx="584835" cy="598170"/>
            </a:xfrm>
            <a:custGeom>
              <a:avLst/>
              <a:gdLst/>
              <a:ahLst/>
              <a:cxnLst/>
              <a:rect l="l" t="t" r="r" b="b"/>
              <a:pathLst>
                <a:path w="584835" h="598170" extrusionOk="0">
                  <a:moveTo>
                    <a:pt x="225743" y="598170"/>
                  </a:moveTo>
                  <a:lnTo>
                    <a:pt x="0" y="390525"/>
                  </a:lnTo>
                  <a:lnTo>
                    <a:pt x="66675" y="91440"/>
                  </a:lnTo>
                  <a:lnTo>
                    <a:pt x="359093" y="0"/>
                  </a:lnTo>
                  <a:lnTo>
                    <a:pt x="584835" y="207645"/>
                  </a:lnTo>
                  <a:lnTo>
                    <a:pt x="518160" y="506730"/>
                  </a:lnTo>
                  <a:lnTo>
                    <a:pt x="225743" y="598170"/>
                  </a:lnTo>
                  <a:close/>
                  <a:moveTo>
                    <a:pt x="6667" y="388620"/>
                  </a:moveTo>
                  <a:lnTo>
                    <a:pt x="226695" y="591503"/>
                  </a:lnTo>
                  <a:lnTo>
                    <a:pt x="512445" y="501968"/>
                  </a:lnTo>
                  <a:lnTo>
                    <a:pt x="578168" y="209550"/>
                  </a:lnTo>
                  <a:lnTo>
                    <a:pt x="358140" y="6668"/>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34"/>
            <p:cNvSpPr/>
            <p:nvPr/>
          </p:nvSpPr>
          <p:spPr>
            <a:xfrm>
              <a:off x="4011929" y="2862262"/>
              <a:ext cx="584835" cy="598170"/>
            </a:xfrm>
            <a:custGeom>
              <a:avLst/>
              <a:gdLst/>
              <a:ahLst/>
              <a:cxnLst/>
              <a:rect l="l" t="t" r="r" b="b"/>
              <a:pathLst>
                <a:path w="584835" h="598170" extrusionOk="0">
                  <a:moveTo>
                    <a:pt x="224790" y="598170"/>
                  </a:moveTo>
                  <a:lnTo>
                    <a:pt x="223838" y="597218"/>
                  </a:lnTo>
                  <a:lnTo>
                    <a:pt x="0" y="390525"/>
                  </a:lnTo>
                  <a:lnTo>
                    <a:pt x="66675" y="91440"/>
                  </a:lnTo>
                  <a:lnTo>
                    <a:pt x="359092" y="0"/>
                  </a:lnTo>
                  <a:lnTo>
                    <a:pt x="584835" y="207645"/>
                  </a:lnTo>
                  <a:lnTo>
                    <a:pt x="518160" y="506730"/>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34"/>
            <p:cNvSpPr/>
            <p:nvPr/>
          </p:nvSpPr>
          <p:spPr>
            <a:xfrm>
              <a:off x="4523421" y="2976562"/>
              <a:ext cx="584834" cy="598170"/>
            </a:xfrm>
            <a:custGeom>
              <a:avLst/>
              <a:gdLst/>
              <a:ahLst/>
              <a:cxnLst/>
              <a:rect l="l" t="t" r="r" b="b"/>
              <a:pathLst>
                <a:path w="584834" h="598170" extrusionOk="0">
                  <a:moveTo>
                    <a:pt x="225743" y="598170"/>
                  </a:moveTo>
                  <a:lnTo>
                    <a:pt x="224790" y="597218"/>
                  </a:lnTo>
                  <a:lnTo>
                    <a:pt x="0" y="390525"/>
                  </a:lnTo>
                  <a:lnTo>
                    <a:pt x="66675" y="91440"/>
                  </a:lnTo>
                  <a:lnTo>
                    <a:pt x="359093" y="0"/>
                  </a:lnTo>
                  <a:lnTo>
                    <a:pt x="584835" y="207645"/>
                  </a:lnTo>
                  <a:lnTo>
                    <a:pt x="518160" y="506730"/>
                  </a:lnTo>
                  <a:lnTo>
                    <a:pt x="516255" y="507683"/>
                  </a:lnTo>
                  <a:lnTo>
                    <a:pt x="225743" y="598170"/>
                  </a:lnTo>
                  <a:close/>
                  <a:moveTo>
                    <a:pt x="6668" y="388620"/>
                  </a:moveTo>
                  <a:lnTo>
                    <a:pt x="226695" y="591503"/>
                  </a:lnTo>
                  <a:lnTo>
                    <a:pt x="512445" y="501967"/>
                  </a:lnTo>
                  <a:lnTo>
                    <a:pt x="578168" y="209550"/>
                  </a:lnTo>
                  <a:lnTo>
                    <a:pt x="358140" y="7620"/>
                  </a:lnTo>
                  <a:lnTo>
                    <a:pt x="72390"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34"/>
            <p:cNvSpPr/>
            <p:nvPr/>
          </p:nvSpPr>
          <p:spPr>
            <a:xfrm>
              <a:off x="5035867" y="3091814"/>
              <a:ext cx="584834" cy="598169"/>
            </a:xfrm>
            <a:custGeom>
              <a:avLst/>
              <a:gdLst/>
              <a:ahLst/>
              <a:cxnLst/>
              <a:rect l="l" t="t" r="r" b="b"/>
              <a:pathLst>
                <a:path w="584834" h="598169" extrusionOk="0">
                  <a:moveTo>
                    <a:pt x="224790" y="598170"/>
                  </a:moveTo>
                  <a:lnTo>
                    <a:pt x="223838" y="597218"/>
                  </a:lnTo>
                  <a:lnTo>
                    <a:pt x="0" y="390525"/>
                  </a:lnTo>
                  <a:lnTo>
                    <a:pt x="66675" y="91440"/>
                  </a:lnTo>
                  <a:lnTo>
                    <a:pt x="359092" y="0"/>
                  </a:lnTo>
                  <a:lnTo>
                    <a:pt x="584835" y="207645"/>
                  </a:lnTo>
                  <a:lnTo>
                    <a:pt x="518160" y="506730"/>
                  </a:lnTo>
                  <a:lnTo>
                    <a:pt x="516255" y="507682"/>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34"/>
            <p:cNvSpPr/>
            <p:nvPr/>
          </p:nvSpPr>
          <p:spPr>
            <a:xfrm>
              <a:off x="5547359" y="3206114"/>
              <a:ext cx="584834" cy="598169"/>
            </a:xfrm>
            <a:custGeom>
              <a:avLst/>
              <a:gdLst/>
              <a:ahLst/>
              <a:cxnLst/>
              <a:rect l="l" t="t" r="r" b="b"/>
              <a:pathLst>
                <a:path w="584834" h="598169" extrusionOk="0">
                  <a:moveTo>
                    <a:pt x="224790" y="598170"/>
                  </a:moveTo>
                  <a:lnTo>
                    <a:pt x="223838" y="597218"/>
                  </a:lnTo>
                  <a:lnTo>
                    <a:pt x="0" y="390525"/>
                  </a:lnTo>
                  <a:lnTo>
                    <a:pt x="66675" y="91440"/>
                  </a:lnTo>
                  <a:lnTo>
                    <a:pt x="359093" y="0"/>
                  </a:lnTo>
                  <a:lnTo>
                    <a:pt x="584835" y="207645"/>
                  </a:lnTo>
                  <a:lnTo>
                    <a:pt x="518160" y="506730"/>
                  </a:lnTo>
                  <a:lnTo>
                    <a:pt x="516255" y="507682"/>
                  </a:lnTo>
                  <a:lnTo>
                    <a:pt x="224790" y="598170"/>
                  </a:lnTo>
                  <a:close/>
                  <a:moveTo>
                    <a:pt x="6668" y="388620"/>
                  </a:moveTo>
                  <a:lnTo>
                    <a:pt x="226695" y="591502"/>
                  </a:lnTo>
                  <a:lnTo>
                    <a:pt x="512445" y="501967"/>
                  </a:lnTo>
                  <a:lnTo>
                    <a:pt x="578168" y="209550"/>
                  </a:lnTo>
                  <a:lnTo>
                    <a:pt x="358140" y="6667"/>
                  </a:lnTo>
                  <a:lnTo>
                    <a:pt x="72390" y="96202"/>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34"/>
            <p:cNvSpPr/>
            <p:nvPr/>
          </p:nvSpPr>
          <p:spPr>
            <a:xfrm>
              <a:off x="6059804" y="3321366"/>
              <a:ext cx="583882" cy="598170"/>
            </a:xfrm>
            <a:custGeom>
              <a:avLst/>
              <a:gdLst/>
              <a:ahLst/>
              <a:cxnLst/>
              <a:rect l="l" t="t" r="r" b="b"/>
              <a:pathLst>
                <a:path w="583882" h="598170" extrusionOk="0">
                  <a:moveTo>
                    <a:pt x="224790" y="598170"/>
                  </a:moveTo>
                  <a:lnTo>
                    <a:pt x="223838" y="597218"/>
                  </a:lnTo>
                  <a:lnTo>
                    <a:pt x="0" y="390525"/>
                  </a:lnTo>
                  <a:lnTo>
                    <a:pt x="66675" y="91440"/>
                  </a:lnTo>
                  <a:lnTo>
                    <a:pt x="359092" y="0"/>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34"/>
            <p:cNvSpPr/>
            <p:nvPr/>
          </p:nvSpPr>
          <p:spPr>
            <a:xfrm>
              <a:off x="6571296" y="3435666"/>
              <a:ext cx="584834" cy="598170"/>
            </a:xfrm>
            <a:custGeom>
              <a:avLst/>
              <a:gdLst/>
              <a:ahLst/>
              <a:cxnLst/>
              <a:rect l="l" t="t" r="r" b="b"/>
              <a:pathLst>
                <a:path w="584834" h="598170" extrusionOk="0">
                  <a:moveTo>
                    <a:pt x="224790" y="598170"/>
                  </a:moveTo>
                  <a:lnTo>
                    <a:pt x="223838" y="597218"/>
                  </a:lnTo>
                  <a:lnTo>
                    <a:pt x="0" y="390525"/>
                  </a:lnTo>
                  <a:lnTo>
                    <a:pt x="66675" y="91440"/>
                  </a:lnTo>
                  <a:lnTo>
                    <a:pt x="68580" y="90488"/>
                  </a:lnTo>
                  <a:lnTo>
                    <a:pt x="359093" y="0"/>
                  </a:lnTo>
                  <a:lnTo>
                    <a:pt x="584835" y="207645"/>
                  </a:lnTo>
                  <a:lnTo>
                    <a:pt x="518160" y="506730"/>
                  </a:lnTo>
                  <a:lnTo>
                    <a:pt x="516255" y="507683"/>
                  </a:lnTo>
                  <a:lnTo>
                    <a:pt x="224790" y="598170"/>
                  </a:lnTo>
                  <a:close/>
                  <a:moveTo>
                    <a:pt x="6668" y="388620"/>
                  </a:moveTo>
                  <a:lnTo>
                    <a:pt x="226695" y="591502"/>
                  </a:lnTo>
                  <a:lnTo>
                    <a:pt x="512445" y="501967"/>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34"/>
            <p:cNvSpPr/>
            <p:nvPr/>
          </p:nvSpPr>
          <p:spPr>
            <a:xfrm>
              <a:off x="7082789" y="35509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3" y="207645"/>
                  </a:lnTo>
                  <a:lnTo>
                    <a:pt x="517208" y="506730"/>
                  </a:lnTo>
                  <a:lnTo>
                    <a:pt x="515303" y="507683"/>
                  </a:lnTo>
                  <a:lnTo>
                    <a:pt x="224790" y="598170"/>
                  </a:lnTo>
                  <a:close/>
                  <a:moveTo>
                    <a:pt x="6667" y="388620"/>
                  </a:moveTo>
                  <a:lnTo>
                    <a:pt x="226695" y="591502"/>
                  </a:lnTo>
                  <a:lnTo>
                    <a:pt x="512445" y="501967"/>
                  </a:lnTo>
                  <a:lnTo>
                    <a:pt x="578167" y="209550"/>
                  </a:lnTo>
                  <a:lnTo>
                    <a:pt x="357187" y="6667"/>
                  </a:lnTo>
                  <a:lnTo>
                    <a:pt x="71438" y="96202"/>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34"/>
            <p:cNvSpPr/>
            <p:nvPr/>
          </p:nvSpPr>
          <p:spPr>
            <a:xfrm>
              <a:off x="7595234" y="366521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2"/>
                  </a:lnTo>
                  <a:lnTo>
                    <a:pt x="583882" y="207645"/>
                  </a:lnTo>
                  <a:lnTo>
                    <a:pt x="517207" y="506730"/>
                  </a:lnTo>
                  <a:lnTo>
                    <a:pt x="515302" y="507683"/>
                  </a:lnTo>
                  <a:lnTo>
                    <a:pt x="224790" y="598170"/>
                  </a:lnTo>
                  <a:close/>
                  <a:moveTo>
                    <a:pt x="5715" y="388620"/>
                  </a:moveTo>
                  <a:lnTo>
                    <a:pt x="225742" y="591502"/>
                  </a:lnTo>
                  <a:lnTo>
                    <a:pt x="511492"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34"/>
            <p:cNvSpPr/>
            <p:nvPr/>
          </p:nvSpPr>
          <p:spPr>
            <a:xfrm>
              <a:off x="2632709" y="30184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34"/>
            <p:cNvSpPr/>
            <p:nvPr/>
          </p:nvSpPr>
          <p:spPr>
            <a:xfrm>
              <a:off x="3145154" y="3132771"/>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5715" y="388620"/>
                  </a:moveTo>
                  <a:lnTo>
                    <a:pt x="225743" y="591503"/>
                  </a:lnTo>
                  <a:lnTo>
                    <a:pt x="511492" y="501968"/>
                  </a:lnTo>
                  <a:lnTo>
                    <a:pt x="577215" y="209550"/>
                  </a:lnTo>
                  <a:lnTo>
                    <a:pt x="357188" y="6668"/>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34"/>
            <p:cNvSpPr/>
            <p:nvPr/>
          </p:nvSpPr>
          <p:spPr>
            <a:xfrm>
              <a:off x="3656646" y="3248024"/>
              <a:ext cx="584835" cy="598170"/>
            </a:xfrm>
            <a:custGeom>
              <a:avLst/>
              <a:gdLst/>
              <a:ahLst/>
              <a:cxnLst/>
              <a:rect l="l" t="t" r="r" b="b"/>
              <a:pathLst>
                <a:path w="584835" h="598170" extrusionOk="0">
                  <a:moveTo>
                    <a:pt x="224790" y="598170"/>
                  </a:moveTo>
                  <a:lnTo>
                    <a:pt x="223838" y="597218"/>
                  </a:lnTo>
                  <a:lnTo>
                    <a:pt x="0" y="390525"/>
                  </a:lnTo>
                  <a:lnTo>
                    <a:pt x="66675" y="91440"/>
                  </a:lnTo>
                  <a:lnTo>
                    <a:pt x="359093" y="0"/>
                  </a:lnTo>
                  <a:lnTo>
                    <a:pt x="584835" y="207645"/>
                  </a:lnTo>
                  <a:lnTo>
                    <a:pt x="518160" y="506730"/>
                  </a:lnTo>
                  <a:lnTo>
                    <a:pt x="516255" y="507683"/>
                  </a:lnTo>
                  <a:lnTo>
                    <a:pt x="224790" y="598170"/>
                  </a:lnTo>
                  <a:close/>
                  <a:moveTo>
                    <a:pt x="6668" y="388620"/>
                  </a:moveTo>
                  <a:lnTo>
                    <a:pt x="226695" y="591503"/>
                  </a:lnTo>
                  <a:lnTo>
                    <a:pt x="512445" y="501967"/>
                  </a:lnTo>
                  <a:lnTo>
                    <a:pt x="578168" y="209550"/>
                  </a:lnTo>
                  <a:lnTo>
                    <a:pt x="358140" y="6667"/>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34"/>
            <p:cNvSpPr/>
            <p:nvPr/>
          </p:nvSpPr>
          <p:spPr>
            <a:xfrm>
              <a:off x="4168139" y="3362324"/>
              <a:ext cx="584834" cy="598169"/>
            </a:xfrm>
            <a:custGeom>
              <a:avLst/>
              <a:gdLst/>
              <a:ahLst/>
              <a:cxnLst/>
              <a:rect l="l" t="t" r="r" b="b"/>
              <a:pathLst>
                <a:path w="584834" h="598169" extrusionOk="0">
                  <a:moveTo>
                    <a:pt x="224790" y="598170"/>
                  </a:moveTo>
                  <a:lnTo>
                    <a:pt x="223838" y="597218"/>
                  </a:lnTo>
                  <a:lnTo>
                    <a:pt x="0" y="390525"/>
                  </a:lnTo>
                  <a:lnTo>
                    <a:pt x="66675" y="91440"/>
                  </a:lnTo>
                  <a:lnTo>
                    <a:pt x="68580" y="90488"/>
                  </a:lnTo>
                  <a:lnTo>
                    <a:pt x="359092" y="0"/>
                  </a:lnTo>
                  <a:lnTo>
                    <a:pt x="584835" y="207645"/>
                  </a:lnTo>
                  <a:lnTo>
                    <a:pt x="518160" y="506730"/>
                  </a:lnTo>
                  <a:lnTo>
                    <a:pt x="516255" y="507683"/>
                  </a:lnTo>
                  <a:lnTo>
                    <a:pt x="224790" y="598170"/>
                  </a:lnTo>
                  <a:close/>
                  <a:moveTo>
                    <a:pt x="6667" y="388620"/>
                  </a:moveTo>
                  <a:lnTo>
                    <a:pt x="226695" y="591503"/>
                  </a:lnTo>
                  <a:lnTo>
                    <a:pt x="512445" y="501967"/>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34"/>
            <p:cNvSpPr/>
            <p:nvPr/>
          </p:nvSpPr>
          <p:spPr>
            <a:xfrm>
              <a:off x="4680584" y="3477577"/>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3" y="0"/>
                  </a:lnTo>
                  <a:lnTo>
                    <a:pt x="360045" y="952"/>
                  </a:lnTo>
                  <a:lnTo>
                    <a:pt x="583883" y="207645"/>
                  </a:lnTo>
                  <a:lnTo>
                    <a:pt x="517208" y="506730"/>
                  </a:lnTo>
                  <a:lnTo>
                    <a:pt x="515303" y="507682"/>
                  </a:lnTo>
                  <a:lnTo>
                    <a:pt x="224790" y="598170"/>
                  </a:lnTo>
                  <a:close/>
                  <a:moveTo>
                    <a:pt x="5715" y="388620"/>
                  </a:moveTo>
                  <a:lnTo>
                    <a:pt x="225743" y="591503"/>
                  </a:lnTo>
                  <a:lnTo>
                    <a:pt x="511493" y="501967"/>
                  </a:lnTo>
                  <a:lnTo>
                    <a:pt x="577215" y="209550"/>
                  </a:lnTo>
                  <a:lnTo>
                    <a:pt x="357188" y="6667"/>
                  </a:lnTo>
                  <a:lnTo>
                    <a:pt x="71438" y="96202"/>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34"/>
            <p:cNvSpPr/>
            <p:nvPr/>
          </p:nvSpPr>
          <p:spPr>
            <a:xfrm>
              <a:off x="6727506" y="3936681"/>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8" y="506730"/>
                  </a:lnTo>
                  <a:lnTo>
                    <a:pt x="515303" y="507683"/>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34"/>
            <p:cNvSpPr/>
            <p:nvPr/>
          </p:nvSpPr>
          <p:spPr>
            <a:xfrm>
              <a:off x="7239952" y="4051934"/>
              <a:ext cx="583882" cy="598170"/>
            </a:xfrm>
            <a:custGeom>
              <a:avLst/>
              <a:gdLst/>
              <a:ahLst/>
              <a:cxnLst/>
              <a:rect l="l" t="t" r="r" b="b"/>
              <a:pathLst>
                <a:path w="583882" h="598170" extrusionOk="0">
                  <a:moveTo>
                    <a:pt x="224790" y="598170"/>
                  </a:moveTo>
                  <a:lnTo>
                    <a:pt x="223837" y="597218"/>
                  </a:lnTo>
                  <a:lnTo>
                    <a:pt x="0" y="390525"/>
                  </a:lnTo>
                  <a:lnTo>
                    <a:pt x="66675" y="91440"/>
                  </a:lnTo>
                  <a:lnTo>
                    <a:pt x="68580" y="90488"/>
                  </a:lnTo>
                  <a:lnTo>
                    <a:pt x="359092" y="0"/>
                  </a:lnTo>
                  <a:lnTo>
                    <a:pt x="360045" y="953"/>
                  </a:lnTo>
                  <a:lnTo>
                    <a:pt x="583883" y="207645"/>
                  </a:lnTo>
                  <a:lnTo>
                    <a:pt x="517208" y="506730"/>
                  </a:lnTo>
                  <a:lnTo>
                    <a:pt x="515303" y="507683"/>
                  </a:lnTo>
                  <a:lnTo>
                    <a:pt x="224790" y="598170"/>
                  </a:lnTo>
                  <a:close/>
                  <a:moveTo>
                    <a:pt x="5715" y="387668"/>
                  </a:moveTo>
                  <a:lnTo>
                    <a:pt x="225742" y="590550"/>
                  </a:lnTo>
                  <a:lnTo>
                    <a:pt x="511492" y="501015"/>
                  </a:lnTo>
                  <a:lnTo>
                    <a:pt x="577215" y="208597"/>
                  </a:lnTo>
                  <a:lnTo>
                    <a:pt x="357187" y="5715"/>
                  </a:lnTo>
                  <a:lnTo>
                    <a:pt x="71437" y="95250"/>
                  </a:lnTo>
                  <a:lnTo>
                    <a:pt x="5715"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34"/>
            <p:cNvSpPr/>
            <p:nvPr/>
          </p:nvSpPr>
          <p:spPr>
            <a:xfrm>
              <a:off x="2789872" y="351853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2" y="0"/>
                  </a:lnTo>
                  <a:lnTo>
                    <a:pt x="360045" y="953"/>
                  </a:lnTo>
                  <a:lnTo>
                    <a:pt x="583882" y="207645"/>
                  </a:lnTo>
                  <a:lnTo>
                    <a:pt x="517207" y="506730"/>
                  </a:lnTo>
                  <a:lnTo>
                    <a:pt x="515303" y="507683"/>
                  </a:lnTo>
                  <a:lnTo>
                    <a:pt x="224790" y="598170"/>
                  </a:lnTo>
                  <a:close/>
                  <a:moveTo>
                    <a:pt x="5715" y="388620"/>
                  </a:moveTo>
                  <a:lnTo>
                    <a:pt x="225742" y="591503"/>
                  </a:lnTo>
                  <a:lnTo>
                    <a:pt x="511492" y="501968"/>
                  </a:lnTo>
                  <a:lnTo>
                    <a:pt x="577215" y="210503"/>
                  </a:lnTo>
                  <a:lnTo>
                    <a:pt x="357188" y="7620"/>
                  </a:lnTo>
                  <a:lnTo>
                    <a:pt x="71438" y="97155"/>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34"/>
            <p:cNvSpPr/>
            <p:nvPr/>
          </p:nvSpPr>
          <p:spPr>
            <a:xfrm>
              <a:off x="3300412" y="3633787"/>
              <a:ext cx="583882" cy="598169"/>
            </a:xfrm>
            <a:custGeom>
              <a:avLst/>
              <a:gdLst/>
              <a:ahLst/>
              <a:cxnLst/>
              <a:rect l="l" t="t" r="r" b="b"/>
              <a:pathLst>
                <a:path w="583882" h="598169" extrusionOk="0">
                  <a:moveTo>
                    <a:pt x="225742" y="598170"/>
                  </a:moveTo>
                  <a:lnTo>
                    <a:pt x="224790" y="597218"/>
                  </a:lnTo>
                  <a:lnTo>
                    <a:pt x="0" y="390525"/>
                  </a:lnTo>
                  <a:lnTo>
                    <a:pt x="66675" y="91440"/>
                  </a:lnTo>
                  <a:lnTo>
                    <a:pt x="68580" y="90488"/>
                  </a:lnTo>
                  <a:lnTo>
                    <a:pt x="359092" y="0"/>
                  </a:lnTo>
                  <a:lnTo>
                    <a:pt x="360045" y="953"/>
                  </a:lnTo>
                  <a:lnTo>
                    <a:pt x="583883" y="207645"/>
                  </a:lnTo>
                  <a:lnTo>
                    <a:pt x="517208" y="506730"/>
                  </a:lnTo>
                  <a:lnTo>
                    <a:pt x="515303" y="507682"/>
                  </a:lnTo>
                  <a:lnTo>
                    <a:pt x="225742" y="598170"/>
                  </a:lnTo>
                  <a:close/>
                  <a:moveTo>
                    <a:pt x="7620" y="388620"/>
                  </a:moveTo>
                  <a:lnTo>
                    <a:pt x="227648" y="591503"/>
                  </a:lnTo>
                  <a:lnTo>
                    <a:pt x="513397" y="501968"/>
                  </a:lnTo>
                  <a:lnTo>
                    <a:pt x="579120" y="209550"/>
                  </a:lnTo>
                  <a:lnTo>
                    <a:pt x="359092" y="6667"/>
                  </a:lnTo>
                  <a:lnTo>
                    <a:pt x="73342" y="96203"/>
                  </a:lnTo>
                  <a:lnTo>
                    <a:pt x="7620"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34"/>
            <p:cNvSpPr/>
            <p:nvPr/>
          </p:nvSpPr>
          <p:spPr>
            <a:xfrm>
              <a:off x="3812857" y="3748087"/>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6667" y="388620"/>
                  </a:moveTo>
                  <a:lnTo>
                    <a:pt x="226695" y="591503"/>
                  </a:lnTo>
                  <a:lnTo>
                    <a:pt x="512445" y="501968"/>
                  </a:lnTo>
                  <a:lnTo>
                    <a:pt x="578168" y="209550"/>
                  </a:lnTo>
                  <a:lnTo>
                    <a:pt x="358140" y="6667"/>
                  </a:lnTo>
                  <a:lnTo>
                    <a:pt x="72390" y="96203"/>
                  </a:lnTo>
                  <a:lnTo>
                    <a:pt x="6667"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34"/>
            <p:cNvSpPr/>
            <p:nvPr/>
          </p:nvSpPr>
          <p:spPr>
            <a:xfrm>
              <a:off x="4325302" y="3863339"/>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34"/>
            <p:cNvSpPr/>
            <p:nvPr/>
          </p:nvSpPr>
          <p:spPr>
            <a:xfrm>
              <a:off x="6372224" y="4322444"/>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2" y="207645"/>
                  </a:lnTo>
                  <a:lnTo>
                    <a:pt x="517207" y="506730"/>
                  </a:lnTo>
                  <a:lnTo>
                    <a:pt x="515303" y="507683"/>
                  </a:lnTo>
                  <a:lnTo>
                    <a:pt x="224790" y="598170"/>
                  </a:lnTo>
                  <a:close/>
                  <a:moveTo>
                    <a:pt x="6668" y="388620"/>
                  </a:moveTo>
                  <a:lnTo>
                    <a:pt x="226695" y="591503"/>
                  </a:lnTo>
                  <a:lnTo>
                    <a:pt x="512445" y="501968"/>
                  </a:lnTo>
                  <a:lnTo>
                    <a:pt x="578168" y="209550"/>
                  </a:lnTo>
                  <a:lnTo>
                    <a:pt x="357188" y="7620"/>
                  </a:lnTo>
                  <a:lnTo>
                    <a:pt x="71438" y="97155"/>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34"/>
            <p:cNvSpPr/>
            <p:nvPr/>
          </p:nvSpPr>
          <p:spPr>
            <a:xfrm>
              <a:off x="2433637" y="3905249"/>
              <a:ext cx="583882" cy="598169"/>
            </a:xfrm>
            <a:custGeom>
              <a:avLst/>
              <a:gdLst/>
              <a:ahLst/>
              <a:cxnLst/>
              <a:rect l="l" t="t" r="r" b="b"/>
              <a:pathLst>
                <a:path w="583882" h="598169" extrusionOk="0">
                  <a:moveTo>
                    <a:pt x="225743" y="598170"/>
                  </a:moveTo>
                  <a:lnTo>
                    <a:pt x="224790" y="597218"/>
                  </a:lnTo>
                  <a:lnTo>
                    <a:pt x="0" y="390525"/>
                  </a:lnTo>
                  <a:lnTo>
                    <a:pt x="66675" y="91440"/>
                  </a:lnTo>
                  <a:lnTo>
                    <a:pt x="68580" y="90488"/>
                  </a:lnTo>
                  <a:lnTo>
                    <a:pt x="359093" y="0"/>
                  </a:lnTo>
                  <a:lnTo>
                    <a:pt x="360045" y="953"/>
                  </a:lnTo>
                  <a:lnTo>
                    <a:pt x="583883" y="207645"/>
                  </a:lnTo>
                  <a:lnTo>
                    <a:pt x="517208" y="506730"/>
                  </a:lnTo>
                  <a:lnTo>
                    <a:pt x="515303" y="507682"/>
                  </a:lnTo>
                  <a:lnTo>
                    <a:pt x="225743"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34"/>
            <p:cNvSpPr/>
            <p:nvPr/>
          </p:nvSpPr>
          <p:spPr>
            <a:xfrm>
              <a:off x="2946081" y="4019549"/>
              <a:ext cx="583882" cy="598169"/>
            </a:xfrm>
            <a:custGeom>
              <a:avLst/>
              <a:gdLst/>
              <a:ahLst/>
              <a:cxnLst/>
              <a:rect l="l" t="t" r="r" b="b"/>
              <a:pathLst>
                <a:path w="583882" h="598169"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2"/>
                  </a:lnTo>
                  <a:lnTo>
                    <a:pt x="224790" y="598170"/>
                  </a:lnTo>
                  <a:close/>
                  <a:moveTo>
                    <a:pt x="6668" y="388620"/>
                  </a:moveTo>
                  <a:lnTo>
                    <a:pt x="226695" y="591503"/>
                  </a:lnTo>
                  <a:lnTo>
                    <a:pt x="512445" y="501968"/>
                  </a:lnTo>
                  <a:lnTo>
                    <a:pt x="578168" y="209550"/>
                  </a:lnTo>
                  <a:lnTo>
                    <a:pt x="358140" y="6668"/>
                  </a:lnTo>
                  <a:lnTo>
                    <a:pt x="72390" y="96203"/>
                  </a:lnTo>
                  <a:lnTo>
                    <a:pt x="6668"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34"/>
            <p:cNvSpPr/>
            <p:nvPr/>
          </p:nvSpPr>
          <p:spPr>
            <a:xfrm>
              <a:off x="3457574" y="41348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34"/>
            <p:cNvSpPr/>
            <p:nvPr/>
          </p:nvSpPr>
          <p:spPr>
            <a:xfrm>
              <a:off x="3970019" y="4249102"/>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3"/>
                  </a:lnTo>
                  <a:lnTo>
                    <a:pt x="583883" y="207645"/>
                  </a:lnTo>
                  <a:lnTo>
                    <a:pt x="517208" y="506730"/>
                  </a:lnTo>
                  <a:lnTo>
                    <a:pt x="515302" y="507682"/>
                  </a:lnTo>
                  <a:lnTo>
                    <a:pt x="224790" y="598170"/>
                  </a:lnTo>
                  <a:close/>
                  <a:moveTo>
                    <a:pt x="5715" y="388620"/>
                  </a:moveTo>
                  <a:lnTo>
                    <a:pt x="225742" y="591503"/>
                  </a:lnTo>
                  <a:lnTo>
                    <a:pt x="511492" y="501967"/>
                  </a:lnTo>
                  <a:lnTo>
                    <a:pt x="577215" y="209550"/>
                  </a:lnTo>
                  <a:lnTo>
                    <a:pt x="357188" y="6667"/>
                  </a:lnTo>
                  <a:lnTo>
                    <a:pt x="71438" y="96203"/>
                  </a:lnTo>
                  <a:lnTo>
                    <a:pt x="5715" y="388620"/>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34"/>
            <p:cNvSpPr/>
            <p:nvPr/>
          </p:nvSpPr>
          <p:spPr>
            <a:xfrm>
              <a:off x="4481512" y="4364354"/>
              <a:ext cx="583882" cy="598169"/>
            </a:xfrm>
            <a:custGeom>
              <a:avLst/>
              <a:gdLst/>
              <a:ahLst/>
              <a:cxnLst/>
              <a:rect l="l" t="t" r="r" b="b"/>
              <a:pathLst>
                <a:path w="583882" h="598169" extrusionOk="0">
                  <a:moveTo>
                    <a:pt x="224790" y="598170"/>
                  </a:moveTo>
                  <a:lnTo>
                    <a:pt x="223838" y="597217"/>
                  </a:lnTo>
                  <a:lnTo>
                    <a:pt x="0" y="390525"/>
                  </a:lnTo>
                  <a:lnTo>
                    <a:pt x="66675" y="91440"/>
                  </a:lnTo>
                  <a:lnTo>
                    <a:pt x="68580" y="90488"/>
                  </a:lnTo>
                  <a:lnTo>
                    <a:pt x="359092" y="0"/>
                  </a:lnTo>
                  <a:lnTo>
                    <a:pt x="360045" y="952"/>
                  </a:lnTo>
                  <a:lnTo>
                    <a:pt x="583882" y="207645"/>
                  </a:lnTo>
                  <a:lnTo>
                    <a:pt x="517207" y="506730"/>
                  </a:lnTo>
                  <a:lnTo>
                    <a:pt x="515303" y="507682"/>
                  </a:lnTo>
                  <a:lnTo>
                    <a:pt x="224790" y="598170"/>
                  </a:lnTo>
                  <a:close/>
                  <a:moveTo>
                    <a:pt x="6667" y="387667"/>
                  </a:moveTo>
                  <a:lnTo>
                    <a:pt x="226695" y="590550"/>
                  </a:lnTo>
                  <a:lnTo>
                    <a:pt x="512445" y="501015"/>
                  </a:lnTo>
                  <a:lnTo>
                    <a:pt x="578168" y="208597"/>
                  </a:lnTo>
                  <a:lnTo>
                    <a:pt x="358140" y="5715"/>
                  </a:lnTo>
                  <a:lnTo>
                    <a:pt x="72390" y="95250"/>
                  </a:lnTo>
                  <a:lnTo>
                    <a:pt x="6667" y="387667"/>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34"/>
            <p:cNvSpPr/>
            <p:nvPr/>
          </p:nvSpPr>
          <p:spPr>
            <a:xfrm>
              <a:off x="6528434" y="4823459"/>
              <a:ext cx="583882" cy="598170"/>
            </a:xfrm>
            <a:custGeom>
              <a:avLst/>
              <a:gdLst/>
              <a:ahLst/>
              <a:cxnLst/>
              <a:rect l="l" t="t" r="r" b="b"/>
              <a:pathLst>
                <a:path w="583882" h="598170" extrusionOk="0">
                  <a:moveTo>
                    <a:pt x="224790" y="598170"/>
                  </a:moveTo>
                  <a:lnTo>
                    <a:pt x="223838" y="597218"/>
                  </a:lnTo>
                  <a:lnTo>
                    <a:pt x="0" y="390525"/>
                  </a:lnTo>
                  <a:lnTo>
                    <a:pt x="66675" y="91440"/>
                  </a:lnTo>
                  <a:lnTo>
                    <a:pt x="68580" y="90488"/>
                  </a:lnTo>
                  <a:lnTo>
                    <a:pt x="359093" y="0"/>
                  </a:lnTo>
                  <a:lnTo>
                    <a:pt x="360045" y="953"/>
                  </a:lnTo>
                  <a:lnTo>
                    <a:pt x="583883" y="207645"/>
                  </a:lnTo>
                  <a:lnTo>
                    <a:pt x="517208" y="506730"/>
                  </a:lnTo>
                  <a:lnTo>
                    <a:pt x="515303" y="507683"/>
                  </a:lnTo>
                  <a:lnTo>
                    <a:pt x="224790" y="598170"/>
                  </a:lnTo>
                  <a:close/>
                  <a:moveTo>
                    <a:pt x="6668" y="387668"/>
                  </a:moveTo>
                  <a:lnTo>
                    <a:pt x="226695" y="590550"/>
                  </a:lnTo>
                  <a:lnTo>
                    <a:pt x="512445" y="501015"/>
                  </a:lnTo>
                  <a:lnTo>
                    <a:pt x="578168" y="208597"/>
                  </a:lnTo>
                  <a:lnTo>
                    <a:pt x="358140" y="5715"/>
                  </a:lnTo>
                  <a:lnTo>
                    <a:pt x="72390" y="95250"/>
                  </a:lnTo>
                  <a:lnTo>
                    <a:pt x="6668" y="387668"/>
                  </a:lnTo>
                  <a:close/>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34"/>
            <p:cNvSpPr/>
            <p:nvPr/>
          </p:nvSpPr>
          <p:spPr>
            <a:xfrm>
              <a:off x="5725477" y="2687002"/>
              <a:ext cx="45719" cy="45719"/>
            </a:xfrm>
            <a:custGeom>
              <a:avLst/>
              <a:gdLst/>
              <a:ahLst/>
              <a:cxnLst/>
              <a:rect l="l" t="t" r="r" b="b"/>
              <a:pathLst>
                <a:path w="45719"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34"/>
            <p:cNvSpPr/>
            <p:nvPr/>
          </p:nvSpPr>
          <p:spPr>
            <a:xfrm>
              <a:off x="6594156" y="2415539"/>
              <a:ext cx="45720" cy="45720"/>
            </a:xfrm>
            <a:custGeom>
              <a:avLst/>
              <a:gdLst/>
              <a:ahLst/>
              <a:cxnLst/>
              <a:rect l="l" t="t" r="r" b="b"/>
              <a:pathLst>
                <a:path w="45720"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34"/>
            <p:cNvSpPr/>
            <p:nvPr/>
          </p:nvSpPr>
          <p:spPr>
            <a:xfrm>
              <a:off x="7172324" y="2234564"/>
              <a:ext cx="45719" cy="45720"/>
            </a:xfrm>
            <a:custGeom>
              <a:avLst/>
              <a:gdLst/>
              <a:ahLst/>
              <a:cxnLst/>
              <a:rect l="l" t="t" r="r" b="b"/>
              <a:pathLst>
                <a:path w="45719" h="45720" extrusionOk="0">
                  <a:moveTo>
                    <a:pt x="45720" y="22860"/>
                  </a:moveTo>
                  <a:cubicBezTo>
                    <a:pt x="45720" y="35243"/>
                    <a:pt x="35243" y="45720"/>
                    <a:pt x="22860" y="45720"/>
                  </a:cubicBezTo>
                  <a:cubicBezTo>
                    <a:pt x="10478" y="45720"/>
                    <a:pt x="0" y="35243"/>
                    <a:pt x="0" y="22860"/>
                  </a:cubicBezTo>
                  <a:cubicBezTo>
                    <a:pt x="0" y="10477"/>
                    <a:pt x="10478" y="0"/>
                    <a:pt x="22860" y="0"/>
                  </a:cubicBezTo>
                  <a:cubicBezTo>
                    <a:pt x="35243"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34"/>
            <p:cNvSpPr/>
            <p:nvPr/>
          </p:nvSpPr>
          <p:spPr>
            <a:xfrm>
              <a:off x="6112192" y="3388994"/>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34"/>
            <p:cNvSpPr/>
            <p:nvPr/>
          </p:nvSpPr>
          <p:spPr>
            <a:xfrm>
              <a:off x="6900862" y="3415664"/>
              <a:ext cx="45719" cy="45719"/>
            </a:xfrm>
            <a:custGeom>
              <a:avLst/>
              <a:gdLst/>
              <a:ahLst/>
              <a:cxnLst/>
              <a:rect l="l" t="t" r="r" b="b"/>
              <a:pathLst>
                <a:path w="45719"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6195"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34"/>
            <p:cNvSpPr/>
            <p:nvPr/>
          </p:nvSpPr>
          <p:spPr>
            <a:xfrm>
              <a:off x="8129587" y="276034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34"/>
            <p:cNvSpPr/>
            <p:nvPr/>
          </p:nvSpPr>
          <p:spPr>
            <a:xfrm>
              <a:off x="6793229" y="1528762"/>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34"/>
            <p:cNvSpPr/>
            <p:nvPr/>
          </p:nvSpPr>
          <p:spPr>
            <a:xfrm>
              <a:off x="7491412" y="3236594"/>
              <a:ext cx="45719" cy="45720"/>
            </a:xfrm>
            <a:custGeom>
              <a:avLst/>
              <a:gdLst/>
              <a:ahLst/>
              <a:cxnLst/>
              <a:rect l="l" t="t" r="r" b="b"/>
              <a:pathLst>
                <a:path w="45719" h="45720" extrusionOk="0">
                  <a:moveTo>
                    <a:pt x="45720" y="22860"/>
                  </a:moveTo>
                  <a:cubicBezTo>
                    <a:pt x="45720" y="35242"/>
                    <a:pt x="35243" y="45720"/>
                    <a:pt x="22860" y="45720"/>
                  </a:cubicBezTo>
                  <a:cubicBezTo>
                    <a:pt x="10477" y="45720"/>
                    <a:pt x="0" y="35242"/>
                    <a:pt x="0" y="22860"/>
                  </a:cubicBezTo>
                  <a:cubicBezTo>
                    <a:pt x="0" y="10477"/>
                    <a:pt x="10477"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34"/>
            <p:cNvSpPr/>
            <p:nvPr/>
          </p:nvSpPr>
          <p:spPr>
            <a:xfrm>
              <a:off x="5013006" y="3459419"/>
              <a:ext cx="45720" cy="45780"/>
            </a:xfrm>
            <a:custGeom>
              <a:avLst/>
              <a:gdLst/>
              <a:ahLst/>
              <a:cxnLst/>
              <a:rect l="l" t="t" r="r" b="b"/>
              <a:pathLst>
                <a:path w="45720" h="45780" extrusionOk="0">
                  <a:moveTo>
                    <a:pt x="45720" y="22920"/>
                  </a:moveTo>
                  <a:cubicBezTo>
                    <a:pt x="45720" y="35303"/>
                    <a:pt x="35243" y="45780"/>
                    <a:pt x="22860" y="45780"/>
                  </a:cubicBezTo>
                  <a:cubicBezTo>
                    <a:pt x="10478" y="45780"/>
                    <a:pt x="0" y="35303"/>
                    <a:pt x="0" y="22920"/>
                  </a:cubicBezTo>
                  <a:cubicBezTo>
                    <a:pt x="0" y="10538"/>
                    <a:pt x="10478" y="60"/>
                    <a:pt x="22860" y="60"/>
                  </a:cubicBezTo>
                  <a:cubicBezTo>
                    <a:pt x="35243" y="-892"/>
                    <a:pt x="45720" y="9585"/>
                    <a:pt x="45720" y="2292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34"/>
            <p:cNvSpPr/>
            <p:nvPr/>
          </p:nvSpPr>
          <p:spPr>
            <a:xfrm>
              <a:off x="5213984" y="2569844"/>
              <a:ext cx="45720" cy="45719"/>
            </a:xfrm>
            <a:custGeom>
              <a:avLst/>
              <a:gdLst/>
              <a:ahLst/>
              <a:cxnLst/>
              <a:rect l="l" t="t" r="r" b="b"/>
              <a:pathLst>
                <a:path w="45720" h="45719"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34"/>
            <p:cNvSpPr/>
            <p:nvPr/>
          </p:nvSpPr>
          <p:spPr>
            <a:xfrm>
              <a:off x="6149339" y="2001201"/>
              <a:ext cx="45719" cy="45720"/>
            </a:xfrm>
            <a:custGeom>
              <a:avLst/>
              <a:gdLst/>
              <a:ahLst/>
              <a:cxnLst/>
              <a:rect l="l" t="t" r="r" b="b"/>
              <a:pathLst>
                <a:path w="45719"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4"/>
            <p:cNvSpPr/>
            <p:nvPr/>
          </p:nvSpPr>
          <p:spPr>
            <a:xfrm>
              <a:off x="5570219" y="2185987"/>
              <a:ext cx="45720" cy="45720"/>
            </a:xfrm>
            <a:custGeom>
              <a:avLst/>
              <a:gdLst/>
              <a:ahLst/>
              <a:cxnLst/>
              <a:rect l="l" t="t" r="r" b="b"/>
              <a:pathLst>
                <a:path w="45720" h="45720" extrusionOk="0">
                  <a:moveTo>
                    <a:pt x="45720" y="22860"/>
                  </a:moveTo>
                  <a:cubicBezTo>
                    <a:pt x="45720" y="35242"/>
                    <a:pt x="35243" y="45720"/>
                    <a:pt x="22860" y="45720"/>
                  </a:cubicBezTo>
                  <a:cubicBezTo>
                    <a:pt x="10478" y="45720"/>
                    <a:pt x="0" y="35242"/>
                    <a:pt x="0" y="22860"/>
                  </a:cubicBezTo>
                  <a:cubicBezTo>
                    <a:pt x="0" y="10477"/>
                    <a:pt x="10478" y="0"/>
                    <a:pt x="22860" y="0"/>
                  </a:cubicBezTo>
                  <a:cubicBezTo>
                    <a:pt x="35243" y="0"/>
                    <a:pt x="45720" y="9525"/>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8" name="Google Shape;2298;p34"/>
            <p:cNvSpPr/>
            <p:nvPr/>
          </p:nvSpPr>
          <p:spPr>
            <a:xfrm>
              <a:off x="4769166" y="2161222"/>
              <a:ext cx="45720" cy="45719"/>
            </a:xfrm>
            <a:custGeom>
              <a:avLst/>
              <a:gdLst/>
              <a:ahLst/>
              <a:cxnLst/>
              <a:rect l="l" t="t" r="r" b="b"/>
              <a:pathLst>
                <a:path w="45720" h="45719" extrusionOk="0">
                  <a:moveTo>
                    <a:pt x="45720" y="22860"/>
                  </a:moveTo>
                  <a:cubicBezTo>
                    <a:pt x="45720" y="35242"/>
                    <a:pt x="35242" y="45720"/>
                    <a:pt x="22860" y="45720"/>
                  </a:cubicBezTo>
                  <a:cubicBezTo>
                    <a:pt x="10478" y="45720"/>
                    <a:pt x="0" y="35242"/>
                    <a:pt x="0" y="22860"/>
                  </a:cubicBezTo>
                  <a:cubicBezTo>
                    <a:pt x="0" y="10477"/>
                    <a:pt x="10478"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34"/>
            <p:cNvSpPr/>
            <p:nvPr/>
          </p:nvSpPr>
          <p:spPr>
            <a:xfrm>
              <a:off x="4349114" y="2841307"/>
              <a:ext cx="45719" cy="45720"/>
            </a:xfrm>
            <a:custGeom>
              <a:avLst/>
              <a:gdLst/>
              <a:ahLst/>
              <a:cxnLst/>
              <a:rect l="l" t="t" r="r" b="b"/>
              <a:pathLst>
                <a:path w="45719" h="45720"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34"/>
            <p:cNvSpPr/>
            <p:nvPr/>
          </p:nvSpPr>
          <p:spPr>
            <a:xfrm>
              <a:off x="3193732" y="3208971"/>
              <a:ext cx="45719" cy="45720"/>
            </a:xfrm>
            <a:custGeom>
              <a:avLst/>
              <a:gdLst/>
              <a:ahLst/>
              <a:cxnLst/>
              <a:rect l="l" t="t" r="r" b="b"/>
              <a:pathLst>
                <a:path w="45719" h="45720" extrusionOk="0">
                  <a:moveTo>
                    <a:pt x="45720" y="22860"/>
                  </a:moveTo>
                  <a:cubicBezTo>
                    <a:pt x="45720" y="35243"/>
                    <a:pt x="35242" y="45720"/>
                    <a:pt x="22860" y="45720"/>
                  </a:cubicBezTo>
                  <a:cubicBezTo>
                    <a:pt x="10477" y="45720"/>
                    <a:pt x="0" y="35243"/>
                    <a:pt x="0" y="22860"/>
                  </a:cubicBezTo>
                  <a:cubicBezTo>
                    <a:pt x="0" y="10478"/>
                    <a:pt x="10477"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34"/>
            <p:cNvSpPr/>
            <p:nvPr/>
          </p:nvSpPr>
          <p:spPr>
            <a:xfrm>
              <a:off x="4215764" y="3434714"/>
              <a:ext cx="45719" cy="45719"/>
            </a:xfrm>
            <a:custGeom>
              <a:avLst/>
              <a:gdLst/>
              <a:ahLst/>
              <a:cxnLst/>
              <a:rect l="l" t="t" r="r" b="b"/>
              <a:pathLst>
                <a:path w="45719" h="45719" extrusionOk="0">
                  <a:moveTo>
                    <a:pt x="45720" y="22860"/>
                  </a:moveTo>
                  <a:cubicBezTo>
                    <a:pt x="45720" y="35242"/>
                    <a:pt x="35242" y="45720"/>
                    <a:pt x="22860" y="45720"/>
                  </a:cubicBezTo>
                  <a:cubicBezTo>
                    <a:pt x="10477" y="45720"/>
                    <a:pt x="0" y="35242"/>
                    <a:pt x="0" y="22860"/>
                  </a:cubicBezTo>
                  <a:cubicBezTo>
                    <a:pt x="0" y="10477"/>
                    <a:pt x="10477" y="0"/>
                    <a:pt x="22860" y="0"/>
                  </a:cubicBezTo>
                  <a:cubicBezTo>
                    <a:pt x="35242" y="0"/>
                    <a:pt x="45720" y="10477"/>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34"/>
            <p:cNvSpPr/>
            <p:nvPr/>
          </p:nvSpPr>
          <p:spPr>
            <a:xfrm>
              <a:off x="3835716" y="2727959"/>
              <a:ext cx="45720" cy="45720"/>
            </a:xfrm>
            <a:custGeom>
              <a:avLst/>
              <a:gdLst/>
              <a:ahLst/>
              <a:cxnLst/>
              <a:rect l="l" t="t" r="r" b="b"/>
              <a:pathLst>
                <a:path w="45720" h="45720" extrusionOk="0">
                  <a:moveTo>
                    <a:pt x="45720" y="22860"/>
                  </a:moveTo>
                  <a:cubicBezTo>
                    <a:pt x="45720" y="35243"/>
                    <a:pt x="35242" y="45720"/>
                    <a:pt x="22860" y="45720"/>
                  </a:cubicBezTo>
                  <a:cubicBezTo>
                    <a:pt x="10478" y="45720"/>
                    <a:pt x="0" y="35243"/>
                    <a:pt x="0" y="22860"/>
                  </a:cubicBezTo>
                  <a:cubicBezTo>
                    <a:pt x="0" y="10478"/>
                    <a:pt x="10478" y="0"/>
                    <a:pt x="22860" y="0"/>
                  </a:cubicBezTo>
                  <a:cubicBezTo>
                    <a:pt x="35242" y="0"/>
                    <a:pt x="45720" y="10478"/>
                    <a:pt x="45720" y="22860"/>
                  </a:cubicBezTo>
                </a:path>
              </a:pathLst>
            </a:custGeom>
            <a:solidFill>
              <a:srgbClr val="FFFFFF">
                <a:alpha val="660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8"/>
                                        </p:tgtEl>
                                        <p:attrNameLst>
                                          <p:attrName>style.visibility</p:attrName>
                                        </p:attrNameLst>
                                      </p:cBhvr>
                                      <p:to>
                                        <p:strVal val="visible"/>
                                      </p:to>
                                    </p:set>
                                    <p:animEffect transition="in" filter="fade">
                                      <p:cBhvr>
                                        <p:cTn id="7" dur="1000"/>
                                        <p:tgtEl>
                                          <p:spTgt spid="2158"/>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2159"/>
                                        </p:tgtEl>
                                        <p:attrNameLst>
                                          <p:attrName>style.visibility</p:attrName>
                                        </p:attrNameLst>
                                      </p:cBhvr>
                                      <p:to>
                                        <p:strVal val="visible"/>
                                      </p:to>
                                    </p:set>
                                    <p:anim calcmode="lin" valueType="num">
                                      <p:cBhvr additive="base">
                                        <p:cTn id="11" dur="1000"/>
                                        <p:tgtEl>
                                          <p:spTgt spid="2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grpSp>
        <p:nvGrpSpPr>
          <p:cNvPr id="2307" name="Google Shape;2307;p35"/>
          <p:cNvGrpSpPr/>
          <p:nvPr/>
        </p:nvGrpSpPr>
        <p:grpSpPr>
          <a:xfrm>
            <a:off x="846107" y="3361515"/>
            <a:ext cx="1516872" cy="1386532"/>
            <a:chOff x="3209686" y="790575"/>
            <a:chExt cx="5769768" cy="5273992"/>
          </a:xfrm>
        </p:grpSpPr>
        <p:sp>
          <p:nvSpPr>
            <p:cNvPr id="2308" name="Google Shape;2308;p35"/>
            <p:cNvSpPr/>
            <p:nvPr/>
          </p:nvSpPr>
          <p:spPr>
            <a:xfrm>
              <a:off x="3881199" y="873442"/>
              <a:ext cx="1575911" cy="1409699"/>
            </a:xfrm>
            <a:custGeom>
              <a:avLst/>
              <a:gdLst/>
              <a:ahLst/>
              <a:cxnLst/>
              <a:rect l="l" t="t" r="r" b="b"/>
              <a:pathLst>
                <a:path w="1575911" h="1409699" extrusionOk="0">
                  <a:moveTo>
                    <a:pt x="1099423" y="1409700"/>
                  </a:moveTo>
                  <a:lnTo>
                    <a:pt x="476488" y="1409700"/>
                  </a:lnTo>
                  <a:cubicBezTo>
                    <a:pt x="417433" y="1409700"/>
                    <a:pt x="363141" y="1378268"/>
                    <a:pt x="333613" y="1326833"/>
                  </a:cubicBezTo>
                  <a:lnTo>
                    <a:pt x="22146" y="787718"/>
                  </a:lnTo>
                  <a:cubicBezTo>
                    <a:pt x="-7382" y="736283"/>
                    <a:pt x="-7382" y="673418"/>
                    <a:pt x="22146" y="621983"/>
                  </a:cubicBezTo>
                  <a:lnTo>
                    <a:pt x="333613" y="82868"/>
                  </a:lnTo>
                  <a:cubicBezTo>
                    <a:pt x="363141" y="31433"/>
                    <a:pt x="418386" y="0"/>
                    <a:pt x="476488" y="0"/>
                  </a:cubicBezTo>
                  <a:lnTo>
                    <a:pt x="1099423" y="0"/>
                  </a:lnTo>
                  <a:cubicBezTo>
                    <a:pt x="1158478" y="0"/>
                    <a:pt x="1212771" y="31433"/>
                    <a:pt x="1242298" y="82868"/>
                  </a:cubicBezTo>
                  <a:lnTo>
                    <a:pt x="1553766" y="621983"/>
                  </a:lnTo>
                  <a:cubicBezTo>
                    <a:pt x="1583293" y="673418"/>
                    <a:pt x="1583293" y="736283"/>
                    <a:pt x="1553766" y="787718"/>
                  </a:cubicBezTo>
                  <a:lnTo>
                    <a:pt x="1242298" y="1326833"/>
                  </a:lnTo>
                  <a:cubicBezTo>
                    <a:pt x="1212771" y="1378268"/>
                    <a:pt x="1158478" y="1409700"/>
                    <a:pt x="1099423" y="1409700"/>
                  </a:cubicBezTo>
                  <a:close/>
                  <a:moveTo>
                    <a:pt x="476488" y="28575"/>
                  </a:moveTo>
                  <a:cubicBezTo>
                    <a:pt x="427911" y="28575"/>
                    <a:pt x="382191" y="55245"/>
                    <a:pt x="358378" y="97155"/>
                  </a:cubicBezTo>
                  <a:lnTo>
                    <a:pt x="46911" y="636270"/>
                  </a:lnTo>
                  <a:cubicBezTo>
                    <a:pt x="22146" y="678180"/>
                    <a:pt x="22146" y="730568"/>
                    <a:pt x="46911" y="773430"/>
                  </a:cubicBezTo>
                  <a:lnTo>
                    <a:pt x="358378" y="1312545"/>
                  </a:lnTo>
                  <a:cubicBezTo>
                    <a:pt x="383143" y="1354455"/>
                    <a:pt x="427911" y="1381125"/>
                    <a:pt x="476488" y="1381125"/>
                  </a:cubicBezTo>
                  <a:lnTo>
                    <a:pt x="1099423" y="1381125"/>
                  </a:lnTo>
                  <a:cubicBezTo>
                    <a:pt x="1148001" y="1381125"/>
                    <a:pt x="1193721" y="1354455"/>
                    <a:pt x="1217533" y="1312545"/>
                  </a:cubicBezTo>
                  <a:lnTo>
                    <a:pt x="1529001" y="773430"/>
                  </a:lnTo>
                  <a:cubicBezTo>
                    <a:pt x="1553766" y="731520"/>
                    <a:pt x="1553766" y="679133"/>
                    <a:pt x="1529001" y="636270"/>
                  </a:cubicBezTo>
                  <a:lnTo>
                    <a:pt x="1217533" y="97155"/>
                  </a:lnTo>
                  <a:cubicBezTo>
                    <a:pt x="1192768" y="55245"/>
                    <a:pt x="1148001" y="28575"/>
                    <a:pt x="1099423" y="28575"/>
                  </a:cubicBezTo>
                  <a:lnTo>
                    <a:pt x="476488" y="285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35"/>
            <p:cNvSpPr/>
            <p:nvPr/>
          </p:nvSpPr>
          <p:spPr>
            <a:xfrm>
              <a:off x="6797754" y="1790700"/>
              <a:ext cx="937736" cy="840104"/>
            </a:xfrm>
            <a:custGeom>
              <a:avLst/>
              <a:gdLst/>
              <a:ahLst/>
              <a:cxnLst/>
              <a:rect l="l" t="t" r="r" b="b"/>
              <a:pathLst>
                <a:path w="937736" h="840104" extrusionOk="0">
                  <a:moveTo>
                    <a:pt x="651748" y="840105"/>
                  </a:moveTo>
                  <a:lnTo>
                    <a:pt x="285988" y="840105"/>
                  </a:lnTo>
                  <a:cubicBezTo>
                    <a:pt x="248840" y="840105"/>
                    <a:pt x="215503" y="820103"/>
                    <a:pt x="196453" y="788670"/>
                  </a:cubicBezTo>
                  <a:lnTo>
                    <a:pt x="13573" y="471488"/>
                  </a:lnTo>
                  <a:cubicBezTo>
                    <a:pt x="-4524" y="440055"/>
                    <a:pt x="-4524" y="400050"/>
                    <a:pt x="13573" y="368617"/>
                  </a:cubicBezTo>
                  <a:lnTo>
                    <a:pt x="196453" y="51435"/>
                  </a:lnTo>
                  <a:cubicBezTo>
                    <a:pt x="214551" y="20002"/>
                    <a:pt x="248840" y="0"/>
                    <a:pt x="285988" y="0"/>
                  </a:cubicBezTo>
                  <a:lnTo>
                    <a:pt x="651748" y="0"/>
                  </a:lnTo>
                  <a:cubicBezTo>
                    <a:pt x="688896" y="0"/>
                    <a:pt x="722233" y="20002"/>
                    <a:pt x="741283" y="51435"/>
                  </a:cubicBezTo>
                  <a:lnTo>
                    <a:pt x="924163" y="368617"/>
                  </a:lnTo>
                  <a:cubicBezTo>
                    <a:pt x="942261" y="400050"/>
                    <a:pt x="942261" y="440055"/>
                    <a:pt x="924163" y="471488"/>
                  </a:cubicBezTo>
                  <a:lnTo>
                    <a:pt x="741283" y="787718"/>
                  </a:lnTo>
                  <a:cubicBezTo>
                    <a:pt x="723186" y="820103"/>
                    <a:pt x="688896" y="840105"/>
                    <a:pt x="651748" y="840105"/>
                  </a:cubicBezTo>
                  <a:close/>
                  <a:moveTo>
                    <a:pt x="285988" y="29527"/>
                  </a:moveTo>
                  <a:cubicBezTo>
                    <a:pt x="259318" y="29527"/>
                    <a:pt x="234553" y="43815"/>
                    <a:pt x="221218" y="66675"/>
                  </a:cubicBezTo>
                  <a:lnTo>
                    <a:pt x="38338" y="383858"/>
                  </a:lnTo>
                  <a:cubicBezTo>
                    <a:pt x="25003" y="406717"/>
                    <a:pt x="25003" y="435292"/>
                    <a:pt x="38338" y="458153"/>
                  </a:cubicBezTo>
                  <a:lnTo>
                    <a:pt x="221218" y="775335"/>
                  </a:lnTo>
                  <a:cubicBezTo>
                    <a:pt x="234553" y="798195"/>
                    <a:pt x="259318" y="812483"/>
                    <a:pt x="285988" y="812483"/>
                  </a:cubicBezTo>
                  <a:lnTo>
                    <a:pt x="651748" y="812483"/>
                  </a:lnTo>
                  <a:cubicBezTo>
                    <a:pt x="678418" y="812483"/>
                    <a:pt x="703183" y="798195"/>
                    <a:pt x="716518" y="775335"/>
                  </a:cubicBezTo>
                  <a:lnTo>
                    <a:pt x="899398" y="458153"/>
                  </a:lnTo>
                  <a:cubicBezTo>
                    <a:pt x="912733" y="435292"/>
                    <a:pt x="912733" y="406717"/>
                    <a:pt x="899398" y="383858"/>
                  </a:cubicBezTo>
                  <a:lnTo>
                    <a:pt x="716518" y="66675"/>
                  </a:lnTo>
                  <a:cubicBezTo>
                    <a:pt x="703183" y="43815"/>
                    <a:pt x="678418" y="29527"/>
                    <a:pt x="651748" y="29527"/>
                  </a:cubicBezTo>
                  <a:lnTo>
                    <a:pt x="285988" y="295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35"/>
            <p:cNvSpPr/>
            <p:nvPr/>
          </p:nvSpPr>
          <p:spPr>
            <a:xfrm>
              <a:off x="7558563" y="3009900"/>
              <a:ext cx="1101090" cy="985837"/>
            </a:xfrm>
            <a:custGeom>
              <a:avLst/>
              <a:gdLst/>
              <a:ahLst/>
              <a:cxnLst/>
              <a:rect l="l" t="t" r="r" b="b"/>
              <a:pathLst>
                <a:path w="1101090" h="985837" extrusionOk="0">
                  <a:moveTo>
                    <a:pt x="768191" y="985838"/>
                  </a:moveTo>
                  <a:lnTo>
                    <a:pt x="332899" y="985838"/>
                  </a:lnTo>
                  <a:cubicBezTo>
                    <a:pt x="291941" y="985838"/>
                    <a:pt x="253841" y="963930"/>
                    <a:pt x="232886" y="927735"/>
                  </a:cubicBezTo>
                  <a:lnTo>
                    <a:pt x="15716" y="550545"/>
                  </a:lnTo>
                  <a:cubicBezTo>
                    <a:pt x="-5239" y="515303"/>
                    <a:pt x="-5239" y="470535"/>
                    <a:pt x="15716" y="435293"/>
                  </a:cubicBezTo>
                  <a:lnTo>
                    <a:pt x="232886" y="58103"/>
                  </a:lnTo>
                  <a:cubicBezTo>
                    <a:pt x="253841" y="22860"/>
                    <a:pt x="291941" y="0"/>
                    <a:pt x="332899" y="0"/>
                  </a:cubicBezTo>
                  <a:lnTo>
                    <a:pt x="768191" y="0"/>
                  </a:lnTo>
                  <a:cubicBezTo>
                    <a:pt x="809149" y="0"/>
                    <a:pt x="847249" y="21908"/>
                    <a:pt x="868204" y="58103"/>
                  </a:cubicBezTo>
                  <a:lnTo>
                    <a:pt x="1085374" y="435293"/>
                  </a:lnTo>
                  <a:cubicBezTo>
                    <a:pt x="1106329" y="470535"/>
                    <a:pt x="1106329" y="515303"/>
                    <a:pt x="1085374" y="550545"/>
                  </a:cubicBezTo>
                  <a:lnTo>
                    <a:pt x="868204" y="927735"/>
                  </a:lnTo>
                  <a:cubicBezTo>
                    <a:pt x="847249" y="963930"/>
                    <a:pt x="809149" y="985838"/>
                    <a:pt x="768191" y="985838"/>
                  </a:cubicBezTo>
                  <a:close/>
                  <a:moveTo>
                    <a:pt x="332899" y="20955"/>
                  </a:moveTo>
                  <a:cubicBezTo>
                    <a:pt x="298609" y="20955"/>
                    <a:pt x="267176" y="39053"/>
                    <a:pt x="250031" y="68580"/>
                  </a:cubicBezTo>
                  <a:lnTo>
                    <a:pt x="32861" y="445770"/>
                  </a:lnTo>
                  <a:cubicBezTo>
                    <a:pt x="15716" y="475297"/>
                    <a:pt x="15716" y="511493"/>
                    <a:pt x="32861" y="541020"/>
                  </a:cubicBezTo>
                  <a:lnTo>
                    <a:pt x="250031" y="918210"/>
                  </a:lnTo>
                  <a:cubicBezTo>
                    <a:pt x="267176" y="947738"/>
                    <a:pt x="298609" y="965835"/>
                    <a:pt x="332899" y="965835"/>
                  </a:cubicBezTo>
                  <a:lnTo>
                    <a:pt x="768191" y="965835"/>
                  </a:lnTo>
                  <a:cubicBezTo>
                    <a:pt x="802481" y="965835"/>
                    <a:pt x="833914" y="947738"/>
                    <a:pt x="851059" y="918210"/>
                  </a:cubicBezTo>
                  <a:lnTo>
                    <a:pt x="1068229" y="541020"/>
                  </a:lnTo>
                  <a:cubicBezTo>
                    <a:pt x="1085374" y="511493"/>
                    <a:pt x="1085374" y="475297"/>
                    <a:pt x="1068229" y="445770"/>
                  </a:cubicBezTo>
                  <a:lnTo>
                    <a:pt x="851059" y="68580"/>
                  </a:lnTo>
                  <a:cubicBezTo>
                    <a:pt x="833914" y="39053"/>
                    <a:pt x="802481" y="20955"/>
                    <a:pt x="768191" y="20955"/>
                  </a:cubicBezTo>
                  <a:lnTo>
                    <a:pt x="332899" y="209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35"/>
            <p:cNvSpPr/>
            <p:nvPr/>
          </p:nvSpPr>
          <p:spPr>
            <a:xfrm>
              <a:off x="5640228" y="3973830"/>
              <a:ext cx="1101089" cy="984884"/>
            </a:xfrm>
            <a:custGeom>
              <a:avLst/>
              <a:gdLst/>
              <a:ahLst/>
              <a:cxnLst/>
              <a:rect l="l" t="t" r="r" b="b"/>
              <a:pathLst>
                <a:path w="1101089" h="984884" extrusionOk="0">
                  <a:moveTo>
                    <a:pt x="768191" y="984885"/>
                  </a:moveTo>
                  <a:lnTo>
                    <a:pt x="332899" y="984885"/>
                  </a:lnTo>
                  <a:cubicBezTo>
                    <a:pt x="291941" y="984885"/>
                    <a:pt x="253841" y="962977"/>
                    <a:pt x="232886" y="926782"/>
                  </a:cubicBezTo>
                  <a:lnTo>
                    <a:pt x="15716" y="550545"/>
                  </a:lnTo>
                  <a:cubicBezTo>
                    <a:pt x="-5239" y="515302"/>
                    <a:pt x="-5239" y="470535"/>
                    <a:pt x="15716" y="435292"/>
                  </a:cubicBezTo>
                  <a:lnTo>
                    <a:pt x="232886" y="58102"/>
                  </a:lnTo>
                  <a:cubicBezTo>
                    <a:pt x="253841" y="22860"/>
                    <a:pt x="291941" y="0"/>
                    <a:pt x="332899" y="0"/>
                  </a:cubicBezTo>
                  <a:lnTo>
                    <a:pt x="768191" y="0"/>
                  </a:lnTo>
                  <a:cubicBezTo>
                    <a:pt x="809149" y="0"/>
                    <a:pt x="847249" y="21907"/>
                    <a:pt x="868204" y="58102"/>
                  </a:cubicBezTo>
                  <a:lnTo>
                    <a:pt x="1085374" y="435292"/>
                  </a:lnTo>
                  <a:cubicBezTo>
                    <a:pt x="1106329" y="470535"/>
                    <a:pt x="1106329" y="515302"/>
                    <a:pt x="1085374" y="550545"/>
                  </a:cubicBezTo>
                  <a:lnTo>
                    <a:pt x="868204" y="927735"/>
                  </a:lnTo>
                  <a:cubicBezTo>
                    <a:pt x="847249" y="962977"/>
                    <a:pt x="809149" y="984885"/>
                    <a:pt x="768191" y="984885"/>
                  </a:cubicBezTo>
                  <a:close/>
                  <a:moveTo>
                    <a:pt x="332899" y="20002"/>
                  </a:moveTo>
                  <a:cubicBezTo>
                    <a:pt x="298609" y="20002"/>
                    <a:pt x="267176" y="38100"/>
                    <a:pt x="250031" y="67627"/>
                  </a:cubicBezTo>
                  <a:lnTo>
                    <a:pt x="32861" y="444817"/>
                  </a:lnTo>
                  <a:cubicBezTo>
                    <a:pt x="15716" y="474345"/>
                    <a:pt x="15716" y="510540"/>
                    <a:pt x="32861" y="540067"/>
                  </a:cubicBezTo>
                  <a:lnTo>
                    <a:pt x="250031" y="917257"/>
                  </a:lnTo>
                  <a:cubicBezTo>
                    <a:pt x="267176" y="946785"/>
                    <a:pt x="298609" y="964882"/>
                    <a:pt x="332899" y="964882"/>
                  </a:cubicBezTo>
                  <a:lnTo>
                    <a:pt x="768191" y="964882"/>
                  </a:lnTo>
                  <a:cubicBezTo>
                    <a:pt x="802481" y="964882"/>
                    <a:pt x="833914" y="946785"/>
                    <a:pt x="851059" y="917257"/>
                  </a:cubicBezTo>
                  <a:lnTo>
                    <a:pt x="1068229" y="540067"/>
                  </a:lnTo>
                  <a:cubicBezTo>
                    <a:pt x="1085374" y="510540"/>
                    <a:pt x="1085374" y="474345"/>
                    <a:pt x="1068229" y="444817"/>
                  </a:cubicBezTo>
                  <a:lnTo>
                    <a:pt x="851059" y="67627"/>
                  </a:lnTo>
                  <a:cubicBezTo>
                    <a:pt x="833914" y="38100"/>
                    <a:pt x="802481" y="20002"/>
                    <a:pt x="768191" y="20002"/>
                  </a:cubicBezTo>
                  <a:lnTo>
                    <a:pt x="332899" y="200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35"/>
            <p:cNvSpPr/>
            <p:nvPr/>
          </p:nvSpPr>
          <p:spPr>
            <a:xfrm>
              <a:off x="6763464" y="3825240"/>
              <a:ext cx="742473" cy="665797"/>
            </a:xfrm>
            <a:custGeom>
              <a:avLst/>
              <a:gdLst/>
              <a:ahLst/>
              <a:cxnLst/>
              <a:rect l="l" t="t" r="r" b="b"/>
              <a:pathLst>
                <a:path w="742473" h="665797" extrusionOk="0">
                  <a:moveTo>
                    <a:pt x="516493" y="665797"/>
                  </a:moveTo>
                  <a:lnTo>
                    <a:pt x="225980" y="665797"/>
                  </a:lnTo>
                  <a:cubicBezTo>
                    <a:pt x="197405" y="665797"/>
                    <a:pt x="170736" y="650557"/>
                    <a:pt x="156448" y="625792"/>
                  </a:cubicBezTo>
                  <a:lnTo>
                    <a:pt x="10716" y="373380"/>
                  </a:lnTo>
                  <a:cubicBezTo>
                    <a:pt x="-3572" y="348615"/>
                    <a:pt x="-3572" y="318135"/>
                    <a:pt x="10716" y="292417"/>
                  </a:cubicBezTo>
                  <a:lnTo>
                    <a:pt x="156448" y="40005"/>
                  </a:lnTo>
                  <a:cubicBezTo>
                    <a:pt x="170736" y="15240"/>
                    <a:pt x="197405" y="0"/>
                    <a:pt x="225980" y="0"/>
                  </a:cubicBezTo>
                  <a:lnTo>
                    <a:pt x="516493" y="0"/>
                  </a:lnTo>
                  <a:cubicBezTo>
                    <a:pt x="545068" y="0"/>
                    <a:pt x="571738" y="15240"/>
                    <a:pt x="586026" y="40005"/>
                  </a:cubicBezTo>
                  <a:lnTo>
                    <a:pt x="731758" y="292417"/>
                  </a:lnTo>
                  <a:cubicBezTo>
                    <a:pt x="746045" y="317182"/>
                    <a:pt x="746045" y="347663"/>
                    <a:pt x="731758" y="373380"/>
                  </a:cubicBezTo>
                  <a:lnTo>
                    <a:pt x="586026" y="625792"/>
                  </a:lnTo>
                  <a:cubicBezTo>
                    <a:pt x="572691" y="650557"/>
                    <a:pt x="546020" y="665797"/>
                    <a:pt x="516493" y="665797"/>
                  </a:cubicBezTo>
                  <a:close/>
                  <a:moveTo>
                    <a:pt x="225980" y="20955"/>
                  </a:moveTo>
                  <a:cubicBezTo>
                    <a:pt x="204073" y="20955"/>
                    <a:pt x="184070" y="32385"/>
                    <a:pt x="173593" y="51435"/>
                  </a:cubicBezTo>
                  <a:lnTo>
                    <a:pt x="27861" y="302895"/>
                  </a:lnTo>
                  <a:cubicBezTo>
                    <a:pt x="17383" y="321945"/>
                    <a:pt x="17383" y="344805"/>
                    <a:pt x="27861" y="363855"/>
                  </a:cubicBezTo>
                  <a:lnTo>
                    <a:pt x="173593" y="616267"/>
                  </a:lnTo>
                  <a:cubicBezTo>
                    <a:pt x="184070" y="635317"/>
                    <a:pt x="204073" y="646747"/>
                    <a:pt x="225980" y="646747"/>
                  </a:cubicBezTo>
                  <a:lnTo>
                    <a:pt x="516493" y="646747"/>
                  </a:lnTo>
                  <a:cubicBezTo>
                    <a:pt x="538401" y="646747"/>
                    <a:pt x="558403" y="635317"/>
                    <a:pt x="568880" y="616267"/>
                  </a:cubicBezTo>
                  <a:lnTo>
                    <a:pt x="714613" y="363855"/>
                  </a:lnTo>
                  <a:cubicBezTo>
                    <a:pt x="725091" y="344805"/>
                    <a:pt x="725091" y="321945"/>
                    <a:pt x="714613" y="302895"/>
                  </a:cubicBezTo>
                  <a:lnTo>
                    <a:pt x="568880" y="51435"/>
                  </a:lnTo>
                  <a:cubicBezTo>
                    <a:pt x="558403" y="32385"/>
                    <a:pt x="538401" y="20955"/>
                    <a:pt x="516493" y="20955"/>
                  </a:cubicBezTo>
                  <a:lnTo>
                    <a:pt x="225980" y="209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35"/>
            <p:cNvSpPr/>
            <p:nvPr/>
          </p:nvSpPr>
          <p:spPr>
            <a:xfrm>
              <a:off x="6763464" y="2941320"/>
              <a:ext cx="742473" cy="665797"/>
            </a:xfrm>
            <a:custGeom>
              <a:avLst/>
              <a:gdLst/>
              <a:ahLst/>
              <a:cxnLst/>
              <a:rect l="l" t="t" r="r" b="b"/>
              <a:pathLst>
                <a:path w="742473" h="665797" extrusionOk="0">
                  <a:moveTo>
                    <a:pt x="516493" y="665798"/>
                  </a:moveTo>
                  <a:lnTo>
                    <a:pt x="225980" y="665798"/>
                  </a:lnTo>
                  <a:cubicBezTo>
                    <a:pt x="197405" y="665798"/>
                    <a:pt x="170736" y="650558"/>
                    <a:pt x="156448" y="625793"/>
                  </a:cubicBezTo>
                  <a:lnTo>
                    <a:pt x="10716" y="373380"/>
                  </a:lnTo>
                  <a:cubicBezTo>
                    <a:pt x="-3572" y="348615"/>
                    <a:pt x="-3572" y="318135"/>
                    <a:pt x="10716" y="292417"/>
                  </a:cubicBezTo>
                  <a:lnTo>
                    <a:pt x="156448" y="40005"/>
                  </a:lnTo>
                  <a:cubicBezTo>
                    <a:pt x="170736" y="15240"/>
                    <a:pt x="197405" y="0"/>
                    <a:pt x="225980" y="0"/>
                  </a:cubicBezTo>
                  <a:lnTo>
                    <a:pt x="516493" y="0"/>
                  </a:lnTo>
                  <a:cubicBezTo>
                    <a:pt x="545068" y="0"/>
                    <a:pt x="571738" y="15240"/>
                    <a:pt x="586026" y="40005"/>
                  </a:cubicBezTo>
                  <a:lnTo>
                    <a:pt x="731758" y="292417"/>
                  </a:lnTo>
                  <a:cubicBezTo>
                    <a:pt x="746045" y="317183"/>
                    <a:pt x="746045" y="347662"/>
                    <a:pt x="731758" y="373380"/>
                  </a:cubicBezTo>
                  <a:lnTo>
                    <a:pt x="586026" y="625793"/>
                  </a:lnTo>
                  <a:cubicBezTo>
                    <a:pt x="572691" y="650558"/>
                    <a:pt x="546020" y="665798"/>
                    <a:pt x="516493" y="665798"/>
                  </a:cubicBezTo>
                  <a:close/>
                  <a:moveTo>
                    <a:pt x="225980" y="20955"/>
                  </a:moveTo>
                  <a:cubicBezTo>
                    <a:pt x="204073" y="20955"/>
                    <a:pt x="184070" y="32385"/>
                    <a:pt x="173593" y="51435"/>
                  </a:cubicBezTo>
                  <a:lnTo>
                    <a:pt x="27861" y="302895"/>
                  </a:lnTo>
                  <a:cubicBezTo>
                    <a:pt x="17383" y="321945"/>
                    <a:pt x="17383" y="344805"/>
                    <a:pt x="27861" y="363855"/>
                  </a:cubicBezTo>
                  <a:lnTo>
                    <a:pt x="173593" y="616268"/>
                  </a:lnTo>
                  <a:cubicBezTo>
                    <a:pt x="184070" y="635318"/>
                    <a:pt x="204073" y="646748"/>
                    <a:pt x="225980" y="646748"/>
                  </a:cubicBezTo>
                  <a:lnTo>
                    <a:pt x="516493" y="646748"/>
                  </a:lnTo>
                  <a:cubicBezTo>
                    <a:pt x="538401" y="646748"/>
                    <a:pt x="558403" y="635318"/>
                    <a:pt x="568880" y="616268"/>
                  </a:cubicBezTo>
                  <a:lnTo>
                    <a:pt x="714613" y="363855"/>
                  </a:lnTo>
                  <a:cubicBezTo>
                    <a:pt x="725091" y="344805"/>
                    <a:pt x="725091" y="321945"/>
                    <a:pt x="714613" y="302895"/>
                  </a:cubicBezTo>
                  <a:lnTo>
                    <a:pt x="568880" y="50483"/>
                  </a:lnTo>
                  <a:cubicBezTo>
                    <a:pt x="558403" y="31433"/>
                    <a:pt x="538401" y="20002"/>
                    <a:pt x="516493" y="20002"/>
                  </a:cubicBezTo>
                  <a:lnTo>
                    <a:pt x="225980" y="200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35"/>
            <p:cNvSpPr/>
            <p:nvPr/>
          </p:nvSpPr>
          <p:spPr>
            <a:xfrm>
              <a:off x="4010739" y="5350192"/>
              <a:ext cx="742473" cy="665797"/>
            </a:xfrm>
            <a:custGeom>
              <a:avLst/>
              <a:gdLst/>
              <a:ahLst/>
              <a:cxnLst/>
              <a:rect l="l" t="t" r="r" b="b"/>
              <a:pathLst>
                <a:path w="742473" h="665797" extrusionOk="0">
                  <a:moveTo>
                    <a:pt x="516493" y="665797"/>
                  </a:moveTo>
                  <a:lnTo>
                    <a:pt x="225981" y="665797"/>
                  </a:lnTo>
                  <a:cubicBezTo>
                    <a:pt x="197406" y="665797"/>
                    <a:pt x="170736" y="650557"/>
                    <a:pt x="156448" y="625793"/>
                  </a:cubicBezTo>
                  <a:lnTo>
                    <a:pt x="10716" y="373380"/>
                  </a:lnTo>
                  <a:cubicBezTo>
                    <a:pt x="-3572" y="348615"/>
                    <a:pt x="-3572" y="318135"/>
                    <a:pt x="10716" y="292417"/>
                  </a:cubicBezTo>
                  <a:lnTo>
                    <a:pt x="156448" y="40005"/>
                  </a:lnTo>
                  <a:cubicBezTo>
                    <a:pt x="170736" y="15240"/>
                    <a:pt x="197406" y="0"/>
                    <a:pt x="225981" y="0"/>
                  </a:cubicBezTo>
                  <a:lnTo>
                    <a:pt x="516493" y="0"/>
                  </a:lnTo>
                  <a:cubicBezTo>
                    <a:pt x="545068" y="0"/>
                    <a:pt x="571738" y="15240"/>
                    <a:pt x="586026" y="40005"/>
                  </a:cubicBezTo>
                  <a:lnTo>
                    <a:pt x="731758" y="292417"/>
                  </a:lnTo>
                  <a:cubicBezTo>
                    <a:pt x="746046" y="317182"/>
                    <a:pt x="746046" y="347663"/>
                    <a:pt x="731758" y="373380"/>
                  </a:cubicBezTo>
                  <a:lnTo>
                    <a:pt x="586026" y="625793"/>
                  </a:lnTo>
                  <a:cubicBezTo>
                    <a:pt x="572691" y="650557"/>
                    <a:pt x="546021" y="665797"/>
                    <a:pt x="516493" y="665797"/>
                  </a:cubicBezTo>
                  <a:close/>
                  <a:moveTo>
                    <a:pt x="225981" y="20955"/>
                  </a:moveTo>
                  <a:cubicBezTo>
                    <a:pt x="204073" y="20955"/>
                    <a:pt x="184071" y="32385"/>
                    <a:pt x="173593" y="51435"/>
                  </a:cubicBezTo>
                  <a:lnTo>
                    <a:pt x="27861" y="302895"/>
                  </a:lnTo>
                  <a:cubicBezTo>
                    <a:pt x="17383" y="321945"/>
                    <a:pt x="17383" y="344805"/>
                    <a:pt x="27861" y="363855"/>
                  </a:cubicBezTo>
                  <a:lnTo>
                    <a:pt x="173593" y="616268"/>
                  </a:lnTo>
                  <a:cubicBezTo>
                    <a:pt x="184071" y="635318"/>
                    <a:pt x="204073" y="646747"/>
                    <a:pt x="225981" y="646747"/>
                  </a:cubicBezTo>
                  <a:lnTo>
                    <a:pt x="516493" y="646747"/>
                  </a:lnTo>
                  <a:cubicBezTo>
                    <a:pt x="538401" y="646747"/>
                    <a:pt x="558403" y="635318"/>
                    <a:pt x="568881" y="616268"/>
                  </a:cubicBezTo>
                  <a:lnTo>
                    <a:pt x="714613" y="363855"/>
                  </a:lnTo>
                  <a:cubicBezTo>
                    <a:pt x="725091" y="344805"/>
                    <a:pt x="725091" y="321945"/>
                    <a:pt x="714613" y="302895"/>
                  </a:cubicBezTo>
                  <a:lnTo>
                    <a:pt x="568881" y="50482"/>
                  </a:lnTo>
                  <a:cubicBezTo>
                    <a:pt x="558403" y="31432"/>
                    <a:pt x="538401" y="20002"/>
                    <a:pt x="516493" y="20002"/>
                  </a:cubicBezTo>
                  <a:lnTo>
                    <a:pt x="225981" y="200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35"/>
            <p:cNvSpPr/>
            <p:nvPr/>
          </p:nvSpPr>
          <p:spPr>
            <a:xfrm>
              <a:off x="3209686" y="790575"/>
              <a:ext cx="742473" cy="664845"/>
            </a:xfrm>
            <a:custGeom>
              <a:avLst/>
              <a:gdLst/>
              <a:ahLst/>
              <a:cxnLst/>
              <a:rect l="l" t="t" r="r" b="b"/>
              <a:pathLst>
                <a:path w="742473" h="664845" extrusionOk="0">
                  <a:moveTo>
                    <a:pt x="517446" y="664845"/>
                  </a:moveTo>
                  <a:lnTo>
                    <a:pt x="225981" y="664845"/>
                  </a:lnTo>
                  <a:cubicBezTo>
                    <a:pt x="197406" y="664845"/>
                    <a:pt x="170736" y="649605"/>
                    <a:pt x="156448" y="624840"/>
                  </a:cubicBezTo>
                  <a:lnTo>
                    <a:pt x="10716" y="372428"/>
                  </a:lnTo>
                  <a:cubicBezTo>
                    <a:pt x="-3572" y="347663"/>
                    <a:pt x="-3572" y="317183"/>
                    <a:pt x="10716" y="291465"/>
                  </a:cubicBezTo>
                  <a:lnTo>
                    <a:pt x="156448" y="40005"/>
                  </a:lnTo>
                  <a:cubicBezTo>
                    <a:pt x="170736" y="15240"/>
                    <a:pt x="197406" y="0"/>
                    <a:pt x="225981" y="0"/>
                  </a:cubicBezTo>
                  <a:lnTo>
                    <a:pt x="516493" y="0"/>
                  </a:lnTo>
                  <a:cubicBezTo>
                    <a:pt x="545068" y="0"/>
                    <a:pt x="571738" y="15240"/>
                    <a:pt x="586026" y="40005"/>
                  </a:cubicBezTo>
                  <a:lnTo>
                    <a:pt x="731758" y="292418"/>
                  </a:lnTo>
                  <a:cubicBezTo>
                    <a:pt x="746046" y="317183"/>
                    <a:pt x="746046" y="347663"/>
                    <a:pt x="731758" y="373380"/>
                  </a:cubicBezTo>
                  <a:lnTo>
                    <a:pt x="586978" y="624840"/>
                  </a:lnTo>
                  <a:cubicBezTo>
                    <a:pt x="572691" y="649605"/>
                    <a:pt x="546021" y="664845"/>
                    <a:pt x="517446" y="664845"/>
                  </a:cubicBezTo>
                  <a:close/>
                  <a:moveTo>
                    <a:pt x="225981" y="20003"/>
                  </a:moveTo>
                  <a:cubicBezTo>
                    <a:pt x="204073" y="20003"/>
                    <a:pt x="184071" y="31433"/>
                    <a:pt x="173593" y="50483"/>
                  </a:cubicBezTo>
                  <a:lnTo>
                    <a:pt x="27861" y="301943"/>
                  </a:lnTo>
                  <a:cubicBezTo>
                    <a:pt x="17383" y="320993"/>
                    <a:pt x="17383" y="343853"/>
                    <a:pt x="27861" y="362903"/>
                  </a:cubicBezTo>
                  <a:lnTo>
                    <a:pt x="173593" y="615315"/>
                  </a:lnTo>
                  <a:cubicBezTo>
                    <a:pt x="184071" y="634365"/>
                    <a:pt x="204073" y="645795"/>
                    <a:pt x="225981" y="645795"/>
                  </a:cubicBezTo>
                  <a:lnTo>
                    <a:pt x="516493" y="645795"/>
                  </a:lnTo>
                  <a:cubicBezTo>
                    <a:pt x="538401" y="645795"/>
                    <a:pt x="558403" y="634365"/>
                    <a:pt x="568881" y="615315"/>
                  </a:cubicBezTo>
                  <a:lnTo>
                    <a:pt x="714613" y="362903"/>
                  </a:lnTo>
                  <a:cubicBezTo>
                    <a:pt x="725091" y="343853"/>
                    <a:pt x="725091" y="320993"/>
                    <a:pt x="714613" y="301943"/>
                  </a:cubicBezTo>
                  <a:lnTo>
                    <a:pt x="569833" y="50483"/>
                  </a:lnTo>
                  <a:cubicBezTo>
                    <a:pt x="559356" y="31433"/>
                    <a:pt x="539353" y="20003"/>
                    <a:pt x="517446" y="20003"/>
                  </a:cubicBezTo>
                  <a:lnTo>
                    <a:pt x="225981" y="200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16" name="Google Shape;2316;p35"/>
            <p:cNvGrpSpPr/>
            <p:nvPr/>
          </p:nvGrpSpPr>
          <p:grpSpPr>
            <a:xfrm>
              <a:off x="4904422" y="4915852"/>
              <a:ext cx="1286827" cy="1148715"/>
              <a:chOff x="4904422" y="4915852"/>
              <a:chExt cx="1286827" cy="1148715"/>
            </a:xfrm>
          </p:grpSpPr>
          <p:sp>
            <p:nvSpPr>
              <p:cNvPr id="2317" name="Google Shape;2317;p35"/>
              <p:cNvSpPr/>
              <p:nvPr/>
            </p:nvSpPr>
            <p:spPr>
              <a:xfrm>
                <a:off x="4904422" y="4915852"/>
                <a:ext cx="1286827" cy="1148715"/>
              </a:xfrm>
              <a:custGeom>
                <a:avLst/>
                <a:gdLst/>
                <a:ahLst/>
                <a:cxnLst/>
                <a:rect l="l" t="t" r="r" b="b"/>
                <a:pathLst>
                  <a:path w="1286827" h="1148715" extrusionOk="0">
                    <a:moveTo>
                      <a:pt x="385762" y="0"/>
                    </a:moveTo>
                    <a:lnTo>
                      <a:pt x="901065" y="0"/>
                    </a:lnTo>
                    <a:cubicBezTo>
                      <a:pt x="946785" y="0"/>
                      <a:pt x="988695" y="24765"/>
                      <a:pt x="1011555" y="63817"/>
                    </a:cubicBezTo>
                    <a:lnTo>
                      <a:pt x="1269683" y="510540"/>
                    </a:lnTo>
                    <a:cubicBezTo>
                      <a:pt x="1292543" y="549592"/>
                      <a:pt x="1292543" y="599122"/>
                      <a:pt x="1269683" y="638175"/>
                    </a:cubicBezTo>
                    <a:lnTo>
                      <a:pt x="1011555" y="1084898"/>
                    </a:lnTo>
                    <a:cubicBezTo>
                      <a:pt x="988695" y="1123950"/>
                      <a:pt x="946785" y="1148715"/>
                      <a:pt x="901065" y="1148715"/>
                    </a:cubicBezTo>
                    <a:lnTo>
                      <a:pt x="385762" y="1148715"/>
                    </a:lnTo>
                    <a:cubicBezTo>
                      <a:pt x="340043" y="1148715"/>
                      <a:pt x="298132" y="1123950"/>
                      <a:pt x="275273" y="1084898"/>
                    </a:cubicBezTo>
                    <a:lnTo>
                      <a:pt x="17145" y="638175"/>
                    </a:lnTo>
                    <a:cubicBezTo>
                      <a:pt x="-5715" y="599122"/>
                      <a:pt x="-5715" y="549592"/>
                      <a:pt x="17145" y="510540"/>
                    </a:cubicBezTo>
                    <a:lnTo>
                      <a:pt x="275273" y="63817"/>
                    </a:lnTo>
                    <a:cubicBezTo>
                      <a:pt x="298132" y="24765"/>
                      <a:pt x="340043" y="0"/>
                      <a:pt x="385762" y="0"/>
                    </a:cubicBezTo>
                    <a:close/>
                    <a:moveTo>
                      <a:pt x="901065" y="1143000"/>
                    </a:moveTo>
                    <a:cubicBezTo>
                      <a:pt x="944880" y="1143000"/>
                      <a:pt x="984885" y="1119187"/>
                      <a:pt x="1006793" y="1082040"/>
                    </a:cubicBezTo>
                    <a:lnTo>
                      <a:pt x="1264920" y="635317"/>
                    </a:lnTo>
                    <a:cubicBezTo>
                      <a:pt x="1286828" y="597217"/>
                      <a:pt x="1286828" y="550545"/>
                      <a:pt x="1264920" y="513397"/>
                    </a:cubicBezTo>
                    <a:lnTo>
                      <a:pt x="1006793" y="66675"/>
                    </a:lnTo>
                    <a:cubicBezTo>
                      <a:pt x="984885" y="28575"/>
                      <a:pt x="944880" y="5715"/>
                      <a:pt x="901065" y="5715"/>
                    </a:cubicBezTo>
                    <a:lnTo>
                      <a:pt x="385762" y="5715"/>
                    </a:lnTo>
                    <a:cubicBezTo>
                      <a:pt x="341948" y="5715"/>
                      <a:pt x="301943" y="29528"/>
                      <a:pt x="280035" y="66675"/>
                    </a:cubicBezTo>
                    <a:lnTo>
                      <a:pt x="21907" y="513397"/>
                    </a:lnTo>
                    <a:cubicBezTo>
                      <a:pt x="0" y="551497"/>
                      <a:pt x="0" y="598170"/>
                      <a:pt x="21907" y="635317"/>
                    </a:cubicBezTo>
                    <a:lnTo>
                      <a:pt x="280035" y="1082040"/>
                    </a:lnTo>
                    <a:cubicBezTo>
                      <a:pt x="301943" y="1120140"/>
                      <a:pt x="341948" y="1143000"/>
                      <a:pt x="385762" y="1143000"/>
                    </a:cubicBezTo>
                    <a:lnTo>
                      <a:pt x="901065" y="11430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35"/>
              <p:cNvSpPr/>
              <p:nvPr/>
            </p:nvSpPr>
            <p:spPr>
              <a:xfrm>
                <a:off x="4991338" y="4993005"/>
                <a:ext cx="1113948" cy="992505"/>
              </a:xfrm>
              <a:custGeom>
                <a:avLst/>
                <a:gdLst/>
                <a:ahLst/>
                <a:cxnLst/>
                <a:rect l="l" t="t" r="r" b="b"/>
                <a:pathLst>
                  <a:path w="1113948" h="992505" extrusionOk="0">
                    <a:moveTo>
                      <a:pt x="334089" y="0"/>
                    </a:moveTo>
                    <a:lnTo>
                      <a:pt x="779859" y="0"/>
                    </a:lnTo>
                    <a:cubicBezTo>
                      <a:pt x="818912" y="0"/>
                      <a:pt x="856059" y="20955"/>
                      <a:pt x="876062" y="55245"/>
                    </a:cubicBezTo>
                    <a:lnTo>
                      <a:pt x="1098947" y="441007"/>
                    </a:lnTo>
                    <a:cubicBezTo>
                      <a:pt x="1118949" y="475297"/>
                      <a:pt x="1118949" y="517207"/>
                      <a:pt x="1098947" y="551497"/>
                    </a:cubicBezTo>
                    <a:lnTo>
                      <a:pt x="876062" y="937260"/>
                    </a:lnTo>
                    <a:cubicBezTo>
                      <a:pt x="856059" y="971550"/>
                      <a:pt x="819864" y="992505"/>
                      <a:pt x="779859" y="992505"/>
                    </a:cubicBezTo>
                    <a:lnTo>
                      <a:pt x="334089" y="992505"/>
                    </a:lnTo>
                    <a:cubicBezTo>
                      <a:pt x="295037" y="992505"/>
                      <a:pt x="257889" y="971550"/>
                      <a:pt x="237887" y="937260"/>
                    </a:cubicBezTo>
                    <a:lnTo>
                      <a:pt x="15002" y="551497"/>
                    </a:lnTo>
                    <a:cubicBezTo>
                      <a:pt x="-5001" y="517207"/>
                      <a:pt x="-5001" y="475297"/>
                      <a:pt x="15002" y="441007"/>
                    </a:cubicBezTo>
                    <a:lnTo>
                      <a:pt x="237887" y="55245"/>
                    </a:lnTo>
                    <a:cubicBezTo>
                      <a:pt x="257889" y="21907"/>
                      <a:pt x="294084" y="0"/>
                      <a:pt x="334089" y="0"/>
                    </a:cubicBezTo>
                    <a:close/>
                    <a:moveTo>
                      <a:pt x="779859" y="988695"/>
                    </a:moveTo>
                    <a:cubicBezTo>
                      <a:pt x="817007" y="988695"/>
                      <a:pt x="852249" y="968693"/>
                      <a:pt x="871299" y="936307"/>
                    </a:cubicBezTo>
                    <a:lnTo>
                      <a:pt x="1094184" y="550545"/>
                    </a:lnTo>
                    <a:cubicBezTo>
                      <a:pt x="1113234" y="518160"/>
                      <a:pt x="1113234" y="477202"/>
                      <a:pt x="1094184" y="444817"/>
                    </a:cubicBezTo>
                    <a:lnTo>
                      <a:pt x="871299" y="59055"/>
                    </a:lnTo>
                    <a:cubicBezTo>
                      <a:pt x="852249" y="26670"/>
                      <a:pt x="817959" y="6667"/>
                      <a:pt x="779859" y="6667"/>
                    </a:cubicBezTo>
                    <a:lnTo>
                      <a:pt x="334089" y="6667"/>
                    </a:lnTo>
                    <a:cubicBezTo>
                      <a:pt x="296942" y="6667"/>
                      <a:pt x="261699" y="26670"/>
                      <a:pt x="242649" y="59055"/>
                    </a:cubicBezTo>
                    <a:lnTo>
                      <a:pt x="19764" y="444817"/>
                    </a:lnTo>
                    <a:cubicBezTo>
                      <a:pt x="714" y="477202"/>
                      <a:pt x="714" y="518160"/>
                      <a:pt x="19764" y="550545"/>
                    </a:cubicBezTo>
                    <a:lnTo>
                      <a:pt x="242649" y="936307"/>
                    </a:lnTo>
                    <a:cubicBezTo>
                      <a:pt x="261699" y="968693"/>
                      <a:pt x="295989" y="988695"/>
                      <a:pt x="334089" y="988695"/>
                    </a:cubicBezTo>
                    <a:lnTo>
                      <a:pt x="779859" y="9886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35"/>
              <p:cNvSpPr/>
              <p:nvPr/>
            </p:nvSpPr>
            <p:spPr>
              <a:xfrm>
                <a:off x="5074443" y="5067300"/>
                <a:ext cx="947737" cy="844867"/>
              </a:xfrm>
              <a:custGeom>
                <a:avLst/>
                <a:gdLst/>
                <a:ahLst/>
                <a:cxnLst/>
                <a:rect l="l" t="t" r="r" b="b"/>
                <a:pathLst>
                  <a:path w="947737" h="844867" extrusionOk="0">
                    <a:moveTo>
                      <a:pt x="284321" y="0"/>
                    </a:moveTo>
                    <a:lnTo>
                      <a:pt x="663416" y="0"/>
                    </a:lnTo>
                    <a:cubicBezTo>
                      <a:pt x="696754" y="0"/>
                      <a:pt x="728186" y="18097"/>
                      <a:pt x="745331" y="47625"/>
                    </a:cubicBezTo>
                    <a:lnTo>
                      <a:pt x="934879" y="375285"/>
                    </a:lnTo>
                    <a:cubicBezTo>
                      <a:pt x="952024" y="404813"/>
                      <a:pt x="952024" y="441007"/>
                      <a:pt x="934879" y="469582"/>
                    </a:cubicBezTo>
                    <a:lnTo>
                      <a:pt x="745331" y="797243"/>
                    </a:lnTo>
                    <a:cubicBezTo>
                      <a:pt x="728186" y="826770"/>
                      <a:pt x="696754" y="844868"/>
                      <a:pt x="663416" y="844868"/>
                    </a:cubicBezTo>
                    <a:lnTo>
                      <a:pt x="284321" y="844868"/>
                    </a:lnTo>
                    <a:cubicBezTo>
                      <a:pt x="250984" y="844868"/>
                      <a:pt x="219551" y="826770"/>
                      <a:pt x="202406" y="797243"/>
                    </a:cubicBezTo>
                    <a:lnTo>
                      <a:pt x="12859" y="469582"/>
                    </a:lnTo>
                    <a:cubicBezTo>
                      <a:pt x="-4286" y="440055"/>
                      <a:pt x="-4286" y="403860"/>
                      <a:pt x="12859" y="375285"/>
                    </a:cubicBezTo>
                    <a:lnTo>
                      <a:pt x="202406" y="47625"/>
                    </a:lnTo>
                    <a:cubicBezTo>
                      <a:pt x="219551" y="18097"/>
                      <a:pt x="250031" y="0"/>
                      <a:pt x="284321" y="0"/>
                    </a:cubicBezTo>
                    <a:close/>
                    <a:moveTo>
                      <a:pt x="662464" y="840105"/>
                    </a:moveTo>
                    <a:cubicBezTo>
                      <a:pt x="693896" y="840105"/>
                      <a:pt x="723424" y="822960"/>
                      <a:pt x="739616" y="795338"/>
                    </a:cubicBezTo>
                    <a:lnTo>
                      <a:pt x="929164" y="467678"/>
                    </a:lnTo>
                    <a:cubicBezTo>
                      <a:pt x="945356" y="440055"/>
                      <a:pt x="945356" y="405765"/>
                      <a:pt x="929164" y="378143"/>
                    </a:cubicBezTo>
                    <a:lnTo>
                      <a:pt x="739616" y="50482"/>
                    </a:lnTo>
                    <a:cubicBezTo>
                      <a:pt x="723424" y="22860"/>
                      <a:pt x="693896" y="5715"/>
                      <a:pt x="662464" y="5715"/>
                    </a:cubicBezTo>
                    <a:lnTo>
                      <a:pt x="283369" y="5715"/>
                    </a:lnTo>
                    <a:cubicBezTo>
                      <a:pt x="251936" y="5715"/>
                      <a:pt x="222409" y="22860"/>
                      <a:pt x="206216" y="50482"/>
                    </a:cubicBezTo>
                    <a:lnTo>
                      <a:pt x="16669" y="378143"/>
                    </a:lnTo>
                    <a:cubicBezTo>
                      <a:pt x="476" y="405765"/>
                      <a:pt x="476" y="440055"/>
                      <a:pt x="16669" y="467678"/>
                    </a:cubicBezTo>
                    <a:lnTo>
                      <a:pt x="206216" y="795338"/>
                    </a:lnTo>
                    <a:cubicBezTo>
                      <a:pt x="222409" y="822960"/>
                      <a:pt x="251936" y="840105"/>
                      <a:pt x="283369" y="840105"/>
                    </a:cubicBezTo>
                    <a:lnTo>
                      <a:pt x="662464" y="8401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35"/>
              <p:cNvSpPr/>
              <p:nvPr/>
            </p:nvSpPr>
            <p:spPr>
              <a:xfrm>
                <a:off x="5159454" y="5143500"/>
                <a:ext cx="777716" cy="693419"/>
              </a:xfrm>
              <a:custGeom>
                <a:avLst/>
                <a:gdLst/>
                <a:ahLst/>
                <a:cxnLst/>
                <a:rect l="l" t="t" r="r" b="b"/>
                <a:pathLst>
                  <a:path w="777716" h="693419" extrusionOk="0">
                    <a:moveTo>
                      <a:pt x="233601" y="0"/>
                    </a:moveTo>
                    <a:lnTo>
                      <a:pt x="544116" y="0"/>
                    </a:lnTo>
                    <a:cubicBezTo>
                      <a:pt x="571738" y="0"/>
                      <a:pt x="597456" y="15240"/>
                      <a:pt x="611743" y="39053"/>
                    </a:cubicBezTo>
                    <a:lnTo>
                      <a:pt x="767001" y="307657"/>
                    </a:lnTo>
                    <a:cubicBezTo>
                      <a:pt x="781288" y="331470"/>
                      <a:pt x="781288" y="361950"/>
                      <a:pt x="767001" y="385763"/>
                    </a:cubicBezTo>
                    <a:lnTo>
                      <a:pt x="611743" y="654368"/>
                    </a:lnTo>
                    <a:cubicBezTo>
                      <a:pt x="597456" y="678180"/>
                      <a:pt x="571738" y="693420"/>
                      <a:pt x="544116" y="693420"/>
                    </a:cubicBezTo>
                    <a:lnTo>
                      <a:pt x="233601" y="693420"/>
                    </a:lnTo>
                    <a:cubicBezTo>
                      <a:pt x="205978" y="693420"/>
                      <a:pt x="180261" y="678180"/>
                      <a:pt x="165973" y="654368"/>
                    </a:cubicBezTo>
                    <a:lnTo>
                      <a:pt x="10716" y="385763"/>
                    </a:lnTo>
                    <a:cubicBezTo>
                      <a:pt x="-3572" y="361950"/>
                      <a:pt x="-3572" y="331470"/>
                      <a:pt x="10716" y="307657"/>
                    </a:cubicBezTo>
                    <a:lnTo>
                      <a:pt x="165973" y="39053"/>
                    </a:lnTo>
                    <a:cubicBezTo>
                      <a:pt x="179308" y="15240"/>
                      <a:pt x="205978" y="0"/>
                      <a:pt x="233601" y="0"/>
                    </a:cubicBezTo>
                    <a:close/>
                    <a:moveTo>
                      <a:pt x="544116" y="687705"/>
                    </a:moveTo>
                    <a:cubicBezTo>
                      <a:pt x="569833" y="687705"/>
                      <a:pt x="593646" y="673418"/>
                      <a:pt x="606981" y="651510"/>
                    </a:cubicBezTo>
                    <a:lnTo>
                      <a:pt x="762238" y="382905"/>
                    </a:lnTo>
                    <a:cubicBezTo>
                      <a:pt x="775573" y="360045"/>
                      <a:pt x="775573" y="332422"/>
                      <a:pt x="762238" y="310515"/>
                    </a:cubicBezTo>
                    <a:lnTo>
                      <a:pt x="606981" y="41910"/>
                    </a:lnTo>
                    <a:cubicBezTo>
                      <a:pt x="593646" y="19050"/>
                      <a:pt x="569833" y="5715"/>
                      <a:pt x="544116" y="5715"/>
                    </a:cubicBezTo>
                    <a:lnTo>
                      <a:pt x="233601" y="5715"/>
                    </a:lnTo>
                    <a:cubicBezTo>
                      <a:pt x="207883" y="5715"/>
                      <a:pt x="184071" y="20003"/>
                      <a:pt x="170736" y="41910"/>
                    </a:cubicBezTo>
                    <a:lnTo>
                      <a:pt x="15478" y="310515"/>
                    </a:lnTo>
                    <a:cubicBezTo>
                      <a:pt x="2143" y="333375"/>
                      <a:pt x="2143" y="360997"/>
                      <a:pt x="15478" y="382905"/>
                    </a:cubicBezTo>
                    <a:lnTo>
                      <a:pt x="170736" y="651510"/>
                    </a:lnTo>
                    <a:cubicBezTo>
                      <a:pt x="184071" y="674370"/>
                      <a:pt x="207883" y="687705"/>
                      <a:pt x="233601" y="687705"/>
                    </a:cubicBezTo>
                    <a:lnTo>
                      <a:pt x="544116" y="6877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35"/>
              <p:cNvSpPr/>
              <p:nvPr/>
            </p:nvSpPr>
            <p:spPr>
              <a:xfrm>
                <a:off x="5254704" y="5228272"/>
                <a:ext cx="587216" cy="523875"/>
              </a:xfrm>
              <a:custGeom>
                <a:avLst/>
                <a:gdLst/>
                <a:ahLst/>
                <a:cxnLst/>
                <a:rect l="l" t="t" r="r" b="b"/>
                <a:pathLst>
                  <a:path w="587216" h="523875" extrusionOk="0">
                    <a:moveTo>
                      <a:pt x="176451" y="0"/>
                    </a:moveTo>
                    <a:lnTo>
                      <a:pt x="410766" y="0"/>
                    </a:lnTo>
                    <a:cubicBezTo>
                      <a:pt x="431721" y="0"/>
                      <a:pt x="451723" y="11430"/>
                      <a:pt x="462201" y="29528"/>
                    </a:cubicBezTo>
                    <a:lnTo>
                      <a:pt x="579358" y="232410"/>
                    </a:lnTo>
                    <a:cubicBezTo>
                      <a:pt x="589836" y="250508"/>
                      <a:pt x="589836" y="273368"/>
                      <a:pt x="579358" y="291465"/>
                    </a:cubicBezTo>
                    <a:lnTo>
                      <a:pt x="462201" y="494347"/>
                    </a:lnTo>
                    <a:cubicBezTo>
                      <a:pt x="451723" y="512445"/>
                      <a:pt x="431721" y="523875"/>
                      <a:pt x="410766" y="523875"/>
                    </a:cubicBezTo>
                    <a:lnTo>
                      <a:pt x="176451" y="523875"/>
                    </a:lnTo>
                    <a:cubicBezTo>
                      <a:pt x="155496" y="523875"/>
                      <a:pt x="135493" y="512445"/>
                      <a:pt x="125016" y="494347"/>
                    </a:cubicBezTo>
                    <a:lnTo>
                      <a:pt x="7858" y="291465"/>
                    </a:lnTo>
                    <a:cubicBezTo>
                      <a:pt x="-2619" y="273368"/>
                      <a:pt x="-2619" y="250508"/>
                      <a:pt x="7858" y="232410"/>
                    </a:cubicBezTo>
                    <a:lnTo>
                      <a:pt x="125016" y="29528"/>
                    </a:lnTo>
                    <a:cubicBezTo>
                      <a:pt x="135493" y="11430"/>
                      <a:pt x="155496" y="0"/>
                      <a:pt x="176451" y="0"/>
                    </a:cubicBezTo>
                    <a:close/>
                    <a:moveTo>
                      <a:pt x="410766" y="519113"/>
                    </a:moveTo>
                    <a:cubicBezTo>
                      <a:pt x="429816" y="519113"/>
                      <a:pt x="447913" y="508635"/>
                      <a:pt x="457438" y="492442"/>
                    </a:cubicBezTo>
                    <a:lnTo>
                      <a:pt x="574596" y="289560"/>
                    </a:lnTo>
                    <a:cubicBezTo>
                      <a:pt x="584121" y="272415"/>
                      <a:pt x="584121" y="252413"/>
                      <a:pt x="574596" y="235268"/>
                    </a:cubicBezTo>
                    <a:lnTo>
                      <a:pt x="457438" y="32385"/>
                    </a:lnTo>
                    <a:cubicBezTo>
                      <a:pt x="447913" y="15240"/>
                      <a:pt x="429816" y="5715"/>
                      <a:pt x="410766" y="5715"/>
                    </a:cubicBezTo>
                    <a:lnTo>
                      <a:pt x="176451" y="5715"/>
                    </a:lnTo>
                    <a:cubicBezTo>
                      <a:pt x="157401" y="5715"/>
                      <a:pt x="139303" y="16193"/>
                      <a:pt x="129778" y="32385"/>
                    </a:cubicBezTo>
                    <a:lnTo>
                      <a:pt x="12621" y="235268"/>
                    </a:lnTo>
                    <a:cubicBezTo>
                      <a:pt x="3096" y="252413"/>
                      <a:pt x="3096" y="272415"/>
                      <a:pt x="12621" y="289560"/>
                    </a:cubicBezTo>
                    <a:lnTo>
                      <a:pt x="129778" y="492442"/>
                    </a:lnTo>
                    <a:cubicBezTo>
                      <a:pt x="139303" y="509588"/>
                      <a:pt x="157401" y="519113"/>
                      <a:pt x="176451" y="519113"/>
                    </a:cubicBezTo>
                    <a:lnTo>
                      <a:pt x="410766" y="5191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2" name="Google Shape;2322;p35"/>
              <p:cNvSpPr/>
              <p:nvPr/>
            </p:nvSpPr>
            <p:spPr>
              <a:xfrm>
                <a:off x="5332095" y="5296852"/>
                <a:ext cx="431482" cy="387667"/>
              </a:xfrm>
              <a:custGeom>
                <a:avLst/>
                <a:gdLst/>
                <a:ahLst/>
                <a:cxnLst/>
                <a:rect l="l" t="t" r="r" b="b"/>
                <a:pathLst>
                  <a:path w="431482" h="387667" extrusionOk="0">
                    <a:moveTo>
                      <a:pt x="129540" y="0"/>
                    </a:moveTo>
                    <a:lnTo>
                      <a:pt x="301942" y="0"/>
                    </a:lnTo>
                    <a:cubicBezTo>
                      <a:pt x="318135" y="0"/>
                      <a:pt x="332423" y="8572"/>
                      <a:pt x="340042" y="21907"/>
                    </a:cubicBezTo>
                    <a:lnTo>
                      <a:pt x="425767" y="171450"/>
                    </a:lnTo>
                    <a:cubicBezTo>
                      <a:pt x="433387" y="184785"/>
                      <a:pt x="433387" y="201930"/>
                      <a:pt x="425767" y="216217"/>
                    </a:cubicBezTo>
                    <a:lnTo>
                      <a:pt x="340042" y="365760"/>
                    </a:lnTo>
                    <a:cubicBezTo>
                      <a:pt x="332423" y="379095"/>
                      <a:pt x="317183" y="387667"/>
                      <a:pt x="301942" y="387667"/>
                    </a:cubicBezTo>
                    <a:lnTo>
                      <a:pt x="129540" y="387667"/>
                    </a:lnTo>
                    <a:cubicBezTo>
                      <a:pt x="113347" y="387667"/>
                      <a:pt x="99060" y="379095"/>
                      <a:pt x="91440" y="365760"/>
                    </a:cubicBezTo>
                    <a:lnTo>
                      <a:pt x="5715" y="216217"/>
                    </a:lnTo>
                    <a:cubicBezTo>
                      <a:pt x="-1905" y="202882"/>
                      <a:pt x="-1905" y="185738"/>
                      <a:pt x="5715" y="171450"/>
                    </a:cubicBezTo>
                    <a:lnTo>
                      <a:pt x="91440" y="21907"/>
                    </a:lnTo>
                    <a:cubicBezTo>
                      <a:pt x="99060" y="8572"/>
                      <a:pt x="114300" y="0"/>
                      <a:pt x="129540" y="0"/>
                    </a:cubicBezTo>
                    <a:close/>
                    <a:moveTo>
                      <a:pt x="301942" y="381953"/>
                    </a:moveTo>
                    <a:cubicBezTo>
                      <a:pt x="316230" y="381953"/>
                      <a:pt x="328612" y="374333"/>
                      <a:pt x="336233" y="361950"/>
                    </a:cubicBezTo>
                    <a:lnTo>
                      <a:pt x="421958" y="212407"/>
                    </a:lnTo>
                    <a:cubicBezTo>
                      <a:pt x="428625" y="200025"/>
                      <a:pt x="428625" y="185738"/>
                      <a:pt x="421958" y="173355"/>
                    </a:cubicBezTo>
                    <a:lnTo>
                      <a:pt x="336233" y="23813"/>
                    </a:lnTo>
                    <a:cubicBezTo>
                      <a:pt x="329565" y="11430"/>
                      <a:pt x="316230" y="3810"/>
                      <a:pt x="301942" y="3810"/>
                    </a:cubicBezTo>
                    <a:lnTo>
                      <a:pt x="129540" y="3810"/>
                    </a:lnTo>
                    <a:cubicBezTo>
                      <a:pt x="115252" y="3810"/>
                      <a:pt x="102870" y="11430"/>
                      <a:pt x="95250" y="23813"/>
                    </a:cubicBezTo>
                    <a:lnTo>
                      <a:pt x="9525" y="173355"/>
                    </a:lnTo>
                    <a:cubicBezTo>
                      <a:pt x="2858" y="185738"/>
                      <a:pt x="2858" y="200025"/>
                      <a:pt x="9525" y="212407"/>
                    </a:cubicBezTo>
                    <a:lnTo>
                      <a:pt x="95250" y="361950"/>
                    </a:lnTo>
                    <a:cubicBezTo>
                      <a:pt x="101917" y="374333"/>
                      <a:pt x="115252" y="381953"/>
                      <a:pt x="129540" y="381953"/>
                    </a:cubicBezTo>
                    <a:lnTo>
                      <a:pt x="301942" y="3819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23" name="Google Shape;2323;p35"/>
            <p:cNvGrpSpPr/>
            <p:nvPr/>
          </p:nvGrpSpPr>
          <p:grpSpPr>
            <a:xfrm>
              <a:off x="5467826" y="1880235"/>
              <a:ext cx="1370647" cy="1223010"/>
              <a:chOff x="5467826" y="1880235"/>
              <a:chExt cx="1370647" cy="1223010"/>
            </a:xfrm>
          </p:grpSpPr>
          <p:sp>
            <p:nvSpPr>
              <p:cNvPr id="2324" name="Google Shape;2324;p35"/>
              <p:cNvSpPr/>
              <p:nvPr/>
            </p:nvSpPr>
            <p:spPr>
              <a:xfrm>
                <a:off x="5467826" y="1880235"/>
                <a:ext cx="1370647" cy="1223010"/>
              </a:xfrm>
              <a:custGeom>
                <a:avLst/>
                <a:gdLst/>
                <a:ahLst/>
                <a:cxnLst/>
                <a:rect l="l" t="t" r="r" b="b"/>
                <a:pathLst>
                  <a:path w="1370647" h="1223010" extrusionOk="0">
                    <a:moveTo>
                      <a:pt x="411956" y="0"/>
                    </a:moveTo>
                    <a:lnTo>
                      <a:pt x="959644" y="0"/>
                    </a:lnTo>
                    <a:cubicBezTo>
                      <a:pt x="1008221" y="0"/>
                      <a:pt x="1053941" y="26670"/>
                      <a:pt x="1078706" y="68580"/>
                    </a:cubicBezTo>
                    <a:lnTo>
                      <a:pt x="1352074" y="542925"/>
                    </a:lnTo>
                    <a:cubicBezTo>
                      <a:pt x="1376839" y="585787"/>
                      <a:pt x="1376839" y="638175"/>
                      <a:pt x="1352074" y="680085"/>
                    </a:cubicBezTo>
                    <a:lnTo>
                      <a:pt x="1078706" y="1154430"/>
                    </a:lnTo>
                    <a:cubicBezTo>
                      <a:pt x="1053941" y="1197293"/>
                      <a:pt x="1008221" y="1223010"/>
                      <a:pt x="959644" y="1223010"/>
                    </a:cubicBezTo>
                    <a:lnTo>
                      <a:pt x="411956" y="1223010"/>
                    </a:lnTo>
                    <a:cubicBezTo>
                      <a:pt x="363379" y="1223010"/>
                      <a:pt x="317659" y="1196340"/>
                      <a:pt x="292894" y="1154430"/>
                    </a:cubicBezTo>
                    <a:lnTo>
                      <a:pt x="18574" y="680085"/>
                    </a:lnTo>
                    <a:cubicBezTo>
                      <a:pt x="-6191" y="637223"/>
                      <a:pt x="-6191" y="584835"/>
                      <a:pt x="18574" y="542925"/>
                    </a:cubicBezTo>
                    <a:lnTo>
                      <a:pt x="291941" y="68580"/>
                    </a:lnTo>
                    <a:cubicBezTo>
                      <a:pt x="316706" y="25717"/>
                      <a:pt x="362426" y="0"/>
                      <a:pt x="411956" y="0"/>
                    </a:cubicBezTo>
                    <a:close/>
                    <a:moveTo>
                      <a:pt x="958691" y="1213485"/>
                    </a:moveTo>
                    <a:cubicBezTo>
                      <a:pt x="1004411" y="1213485"/>
                      <a:pt x="1046321" y="1188720"/>
                      <a:pt x="1069181" y="1149668"/>
                    </a:cubicBezTo>
                    <a:lnTo>
                      <a:pt x="1342549" y="675323"/>
                    </a:lnTo>
                    <a:cubicBezTo>
                      <a:pt x="1365409" y="636270"/>
                      <a:pt x="1365409" y="586740"/>
                      <a:pt x="1342549" y="547687"/>
                    </a:cubicBezTo>
                    <a:lnTo>
                      <a:pt x="1069181" y="73342"/>
                    </a:lnTo>
                    <a:cubicBezTo>
                      <a:pt x="1046321" y="34290"/>
                      <a:pt x="1003459" y="9525"/>
                      <a:pt x="958691" y="9525"/>
                    </a:cubicBezTo>
                    <a:lnTo>
                      <a:pt x="411004" y="9525"/>
                    </a:lnTo>
                    <a:cubicBezTo>
                      <a:pt x="365284" y="9525"/>
                      <a:pt x="323374" y="34290"/>
                      <a:pt x="300514" y="73342"/>
                    </a:cubicBezTo>
                    <a:lnTo>
                      <a:pt x="27146" y="547687"/>
                    </a:lnTo>
                    <a:cubicBezTo>
                      <a:pt x="4286" y="586740"/>
                      <a:pt x="4286" y="636270"/>
                      <a:pt x="27146" y="675323"/>
                    </a:cubicBezTo>
                    <a:lnTo>
                      <a:pt x="300514" y="1149668"/>
                    </a:lnTo>
                    <a:cubicBezTo>
                      <a:pt x="323374" y="1188720"/>
                      <a:pt x="366236" y="1213485"/>
                      <a:pt x="411004" y="1213485"/>
                    </a:cubicBezTo>
                    <a:lnTo>
                      <a:pt x="958691" y="12134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35"/>
              <p:cNvSpPr/>
              <p:nvPr/>
            </p:nvSpPr>
            <p:spPr>
              <a:xfrm>
                <a:off x="5560218" y="1962150"/>
                <a:ext cx="1186815" cy="1059179"/>
              </a:xfrm>
              <a:custGeom>
                <a:avLst/>
                <a:gdLst/>
                <a:ahLst/>
                <a:cxnLst/>
                <a:rect l="l" t="t" r="r" b="b"/>
                <a:pathLst>
                  <a:path w="1186815" h="1059179" extrusionOk="0">
                    <a:moveTo>
                      <a:pt x="356711" y="0"/>
                    </a:moveTo>
                    <a:lnTo>
                      <a:pt x="830104" y="0"/>
                    </a:lnTo>
                    <a:cubicBezTo>
                      <a:pt x="872966" y="0"/>
                      <a:pt x="912019" y="22860"/>
                      <a:pt x="933926" y="60008"/>
                    </a:cubicBezTo>
                    <a:lnTo>
                      <a:pt x="1171099" y="469583"/>
                    </a:lnTo>
                    <a:cubicBezTo>
                      <a:pt x="1192054" y="506730"/>
                      <a:pt x="1192054" y="552450"/>
                      <a:pt x="1171099" y="589597"/>
                    </a:cubicBezTo>
                    <a:lnTo>
                      <a:pt x="933926" y="999172"/>
                    </a:lnTo>
                    <a:cubicBezTo>
                      <a:pt x="912971" y="1036320"/>
                      <a:pt x="872966" y="1059180"/>
                      <a:pt x="830104" y="1059180"/>
                    </a:cubicBezTo>
                    <a:lnTo>
                      <a:pt x="356711" y="1059180"/>
                    </a:lnTo>
                    <a:cubicBezTo>
                      <a:pt x="313849" y="1059180"/>
                      <a:pt x="274796" y="1036320"/>
                      <a:pt x="252889" y="999172"/>
                    </a:cubicBezTo>
                    <a:lnTo>
                      <a:pt x="15716" y="589597"/>
                    </a:lnTo>
                    <a:cubicBezTo>
                      <a:pt x="-5239" y="552450"/>
                      <a:pt x="-5239" y="506730"/>
                      <a:pt x="15716" y="469583"/>
                    </a:cubicBezTo>
                    <a:lnTo>
                      <a:pt x="252889" y="60008"/>
                    </a:lnTo>
                    <a:cubicBezTo>
                      <a:pt x="273844" y="22860"/>
                      <a:pt x="313849" y="0"/>
                      <a:pt x="356711" y="0"/>
                    </a:cubicBezTo>
                    <a:close/>
                    <a:moveTo>
                      <a:pt x="830104" y="1049655"/>
                    </a:moveTo>
                    <a:cubicBezTo>
                      <a:pt x="869156" y="1049655"/>
                      <a:pt x="905351" y="1028700"/>
                      <a:pt x="925354" y="994410"/>
                    </a:cubicBezTo>
                    <a:lnTo>
                      <a:pt x="1162526" y="584835"/>
                    </a:lnTo>
                    <a:cubicBezTo>
                      <a:pt x="1182529" y="550545"/>
                      <a:pt x="1182529" y="508635"/>
                      <a:pt x="1162526" y="474345"/>
                    </a:cubicBezTo>
                    <a:lnTo>
                      <a:pt x="925354" y="64770"/>
                    </a:lnTo>
                    <a:cubicBezTo>
                      <a:pt x="905351" y="30480"/>
                      <a:pt x="869156" y="9525"/>
                      <a:pt x="830104" y="9525"/>
                    </a:cubicBezTo>
                    <a:lnTo>
                      <a:pt x="356711" y="9525"/>
                    </a:lnTo>
                    <a:cubicBezTo>
                      <a:pt x="317659" y="9525"/>
                      <a:pt x="281464" y="30480"/>
                      <a:pt x="261461" y="64770"/>
                    </a:cubicBezTo>
                    <a:lnTo>
                      <a:pt x="24289" y="474345"/>
                    </a:lnTo>
                    <a:cubicBezTo>
                      <a:pt x="4286" y="508635"/>
                      <a:pt x="4286" y="550545"/>
                      <a:pt x="24289" y="584835"/>
                    </a:cubicBezTo>
                    <a:lnTo>
                      <a:pt x="261461" y="994410"/>
                    </a:lnTo>
                    <a:cubicBezTo>
                      <a:pt x="281464" y="1028700"/>
                      <a:pt x="317659" y="1049655"/>
                      <a:pt x="356711" y="1049655"/>
                    </a:cubicBezTo>
                    <a:lnTo>
                      <a:pt x="830104" y="10496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35"/>
              <p:cNvSpPr/>
              <p:nvPr/>
            </p:nvSpPr>
            <p:spPr>
              <a:xfrm>
                <a:off x="5649039" y="2041207"/>
                <a:ext cx="1008221" cy="902017"/>
              </a:xfrm>
              <a:custGeom>
                <a:avLst/>
                <a:gdLst/>
                <a:ahLst/>
                <a:cxnLst/>
                <a:rect l="l" t="t" r="r" b="b"/>
                <a:pathLst>
                  <a:path w="1008221" h="902017" extrusionOk="0">
                    <a:moveTo>
                      <a:pt x="303133" y="0"/>
                    </a:moveTo>
                    <a:lnTo>
                      <a:pt x="705088" y="0"/>
                    </a:lnTo>
                    <a:cubicBezTo>
                      <a:pt x="741283" y="0"/>
                      <a:pt x="775573" y="20002"/>
                      <a:pt x="793671" y="51435"/>
                    </a:cubicBezTo>
                    <a:lnTo>
                      <a:pt x="994648" y="400050"/>
                    </a:lnTo>
                    <a:cubicBezTo>
                      <a:pt x="1012746" y="431483"/>
                      <a:pt x="1012746" y="470535"/>
                      <a:pt x="994648" y="501967"/>
                    </a:cubicBezTo>
                    <a:lnTo>
                      <a:pt x="793671" y="850583"/>
                    </a:lnTo>
                    <a:cubicBezTo>
                      <a:pt x="775573" y="882015"/>
                      <a:pt x="741283" y="902018"/>
                      <a:pt x="705088" y="902018"/>
                    </a:cubicBezTo>
                    <a:lnTo>
                      <a:pt x="303133" y="902018"/>
                    </a:lnTo>
                    <a:cubicBezTo>
                      <a:pt x="266938" y="902018"/>
                      <a:pt x="232648" y="882015"/>
                      <a:pt x="214551" y="850583"/>
                    </a:cubicBezTo>
                    <a:lnTo>
                      <a:pt x="13573" y="501967"/>
                    </a:lnTo>
                    <a:cubicBezTo>
                      <a:pt x="-4524" y="470535"/>
                      <a:pt x="-4524" y="431483"/>
                      <a:pt x="13573" y="400050"/>
                    </a:cubicBezTo>
                    <a:lnTo>
                      <a:pt x="214551" y="51435"/>
                    </a:lnTo>
                    <a:cubicBezTo>
                      <a:pt x="232648" y="19050"/>
                      <a:pt x="266938" y="0"/>
                      <a:pt x="303133" y="0"/>
                    </a:cubicBezTo>
                    <a:close/>
                    <a:moveTo>
                      <a:pt x="705088" y="891540"/>
                    </a:moveTo>
                    <a:cubicBezTo>
                      <a:pt x="738426" y="891540"/>
                      <a:pt x="768905" y="873443"/>
                      <a:pt x="785098" y="844868"/>
                    </a:cubicBezTo>
                    <a:lnTo>
                      <a:pt x="986076" y="496252"/>
                    </a:lnTo>
                    <a:cubicBezTo>
                      <a:pt x="1002268" y="467677"/>
                      <a:pt x="1002268" y="432435"/>
                      <a:pt x="986076" y="403860"/>
                    </a:cubicBezTo>
                    <a:lnTo>
                      <a:pt x="785098" y="55245"/>
                    </a:lnTo>
                    <a:cubicBezTo>
                      <a:pt x="768905" y="26670"/>
                      <a:pt x="737473" y="8572"/>
                      <a:pt x="705088" y="8572"/>
                    </a:cubicBezTo>
                    <a:lnTo>
                      <a:pt x="303133" y="8572"/>
                    </a:lnTo>
                    <a:cubicBezTo>
                      <a:pt x="269796" y="8572"/>
                      <a:pt x="239316" y="26670"/>
                      <a:pt x="223123" y="55245"/>
                    </a:cubicBezTo>
                    <a:lnTo>
                      <a:pt x="22146" y="403860"/>
                    </a:lnTo>
                    <a:cubicBezTo>
                      <a:pt x="5953" y="432435"/>
                      <a:pt x="5953" y="467677"/>
                      <a:pt x="22146" y="496252"/>
                    </a:cubicBezTo>
                    <a:lnTo>
                      <a:pt x="223123" y="844868"/>
                    </a:lnTo>
                    <a:cubicBezTo>
                      <a:pt x="239316" y="873443"/>
                      <a:pt x="270748" y="891540"/>
                      <a:pt x="303133" y="891540"/>
                    </a:cubicBezTo>
                    <a:lnTo>
                      <a:pt x="705088" y="8915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35"/>
              <p:cNvSpPr/>
              <p:nvPr/>
            </p:nvSpPr>
            <p:spPr>
              <a:xfrm>
                <a:off x="5738812" y="2121217"/>
                <a:ext cx="828674" cy="740092"/>
              </a:xfrm>
              <a:custGeom>
                <a:avLst/>
                <a:gdLst/>
                <a:ahLst/>
                <a:cxnLst/>
                <a:rect l="l" t="t" r="r" b="b"/>
                <a:pathLst>
                  <a:path w="828674" h="740092" extrusionOk="0">
                    <a:moveTo>
                      <a:pt x="249555" y="0"/>
                    </a:moveTo>
                    <a:lnTo>
                      <a:pt x="579120" y="0"/>
                    </a:lnTo>
                    <a:cubicBezTo>
                      <a:pt x="609600" y="0"/>
                      <a:pt x="637222" y="16192"/>
                      <a:pt x="652462" y="41910"/>
                    </a:cubicBezTo>
                    <a:lnTo>
                      <a:pt x="817245" y="327660"/>
                    </a:lnTo>
                    <a:cubicBezTo>
                      <a:pt x="832485" y="353378"/>
                      <a:pt x="832485" y="386715"/>
                      <a:pt x="817245" y="412433"/>
                    </a:cubicBezTo>
                    <a:lnTo>
                      <a:pt x="652462" y="698183"/>
                    </a:lnTo>
                    <a:cubicBezTo>
                      <a:pt x="637222" y="723900"/>
                      <a:pt x="609600" y="740093"/>
                      <a:pt x="579120" y="740093"/>
                    </a:cubicBezTo>
                    <a:lnTo>
                      <a:pt x="249555" y="740093"/>
                    </a:lnTo>
                    <a:cubicBezTo>
                      <a:pt x="219075" y="740093"/>
                      <a:pt x="191452" y="723900"/>
                      <a:pt x="176212" y="698183"/>
                    </a:cubicBezTo>
                    <a:lnTo>
                      <a:pt x="11430" y="412433"/>
                    </a:lnTo>
                    <a:cubicBezTo>
                      <a:pt x="-3810" y="386715"/>
                      <a:pt x="-3810" y="353378"/>
                      <a:pt x="11430" y="327660"/>
                    </a:cubicBezTo>
                    <a:lnTo>
                      <a:pt x="176212" y="41910"/>
                    </a:lnTo>
                    <a:cubicBezTo>
                      <a:pt x="191452" y="16192"/>
                      <a:pt x="219075" y="0"/>
                      <a:pt x="249555" y="0"/>
                    </a:cubicBezTo>
                    <a:close/>
                    <a:moveTo>
                      <a:pt x="579120" y="731520"/>
                    </a:moveTo>
                    <a:cubicBezTo>
                      <a:pt x="605790" y="731520"/>
                      <a:pt x="630555" y="717233"/>
                      <a:pt x="643890" y="694373"/>
                    </a:cubicBezTo>
                    <a:lnTo>
                      <a:pt x="808672" y="408623"/>
                    </a:lnTo>
                    <a:cubicBezTo>
                      <a:pt x="822007" y="385763"/>
                      <a:pt x="822007" y="356235"/>
                      <a:pt x="808672" y="333375"/>
                    </a:cubicBezTo>
                    <a:lnTo>
                      <a:pt x="643890" y="47625"/>
                    </a:lnTo>
                    <a:cubicBezTo>
                      <a:pt x="630555" y="24765"/>
                      <a:pt x="605790" y="10478"/>
                      <a:pt x="579120" y="10478"/>
                    </a:cubicBezTo>
                    <a:lnTo>
                      <a:pt x="249555" y="10478"/>
                    </a:lnTo>
                    <a:cubicBezTo>
                      <a:pt x="222885" y="10478"/>
                      <a:pt x="198120" y="24765"/>
                      <a:pt x="184785" y="47625"/>
                    </a:cubicBezTo>
                    <a:lnTo>
                      <a:pt x="20002" y="333375"/>
                    </a:lnTo>
                    <a:cubicBezTo>
                      <a:pt x="6668" y="356235"/>
                      <a:pt x="6668" y="385763"/>
                      <a:pt x="20002" y="408623"/>
                    </a:cubicBezTo>
                    <a:lnTo>
                      <a:pt x="184785" y="694373"/>
                    </a:lnTo>
                    <a:cubicBezTo>
                      <a:pt x="198120" y="717233"/>
                      <a:pt x="222885" y="731520"/>
                      <a:pt x="249555" y="731520"/>
                    </a:cubicBezTo>
                    <a:lnTo>
                      <a:pt x="579120" y="7315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8" name="Google Shape;2328;p35"/>
              <p:cNvSpPr/>
              <p:nvPr/>
            </p:nvSpPr>
            <p:spPr>
              <a:xfrm>
                <a:off x="5839777" y="2210752"/>
                <a:ext cx="626745" cy="561022"/>
              </a:xfrm>
              <a:custGeom>
                <a:avLst/>
                <a:gdLst/>
                <a:ahLst/>
                <a:cxnLst/>
                <a:rect l="l" t="t" r="r" b="b"/>
                <a:pathLst>
                  <a:path w="626745" h="561022" extrusionOk="0">
                    <a:moveTo>
                      <a:pt x="188595" y="0"/>
                    </a:moveTo>
                    <a:lnTo>
                      <a:pt x="437198" y="0"/>
                    </a:lnTo>
                    <a:cubicBezTo>
                      <a:pt x="460058" y="0"/>
                      <a:pt x="481965" y="12382"/>
                      <a:pt x="493395" y="32385"/>
                    </a:cubicBezTo>
                    <a:lnTo>
                      <a:pt x="618173" y="247650"/>
                    </a:lnTo>
                    <a:cubicBezTo>
                      <a:pt x="629603" y="267652"/>
                      <a:pt x="629603" y="292417"/>
                      <a:pt x="618173" y="312420"/>
                    </a:cubicBezTo>
                    <a:lnTo>
                      <a:pt x="494348" y="528638"/>
                    </a:lnTo>
                    <a:cubicBezTo>
                      <a:pt x="482917" y="548640"/>
                      <a:pt x="461010" y="561022"/>
                      <a:pt x="438150" y="561022"/>
                    </a:cubicBezTo>
                    <a:lnTo>
                      <a:pt x="189548" y="561022"/>
                    </a:lnTo>
                    <a:cubicBezTo>
                      <a:pt x="166688" y="561022"/>
                      <a:pt x="144780" y="548640"/>
                      <a:pt x="133350" y="528638"/>
                    </a:cubicBezTo>
                    <a:lnTo>
                      <a:pt x="8573" y="313372"/>
                    </a:lnTo>
                    <a:cubicBezTo>
                      <a:pt x="-2858" y="293370"/>
                      <a:pt x="-2858" y="268605"/>
                      <a:pt x="8573" y="248602"/>
                    </a:cubicBezTo>
                    <a:lnTo>
                      <a:pt x="133350" y="33338"/>
                    </a:lnTo>
                    <a:cubicBezTo>
                      <a:pt x="143828" y="13335"/>
                      <a:pt x="165735" y="0"/>
                      <a:pt x="188595" y="0"/>
                    </a:cubicBezTo>
                    <a:close/>
                    <a:moveTo>
                      <a:pt x="438150" y="551497"/>
                    </a:moveTo>
                    <a:cubicBezTo>
                      <a:pt x="458153" y="551497"/>
                      <a:pt x="476250" y="541020"/>
                      <a:pt x="486728" y="523875"/>
                    </a:cubicBezTo>
                    <a:lnTo>
                      <a:pt x="611505" y="308610"/>
                    </a:lnTo>
                    <a:cubicBezTo>
                      <a:pt x="621030" y="291465"/>
                      <a:pt x="621030" y="270510"/>
                      <a:pt x="611505" y="253365"/>
                    </a:cubicBezTo>
                    <a:lnTo>
                      <a:pt x="486728" y="38100"/>
                    </a:lnTo>
                    <a:cubicBezTo>
                      <a:pt x="477203" y="20955"/>
                      <a:pt x="458153" y="10477"/>
                      <a:pt x="438150" y="10477"/>
                    </a:cubicBezTo>
                    <a:lnTo>
                      <a:pt x="189548" y="10477"/>
                    </a:lnTo>
                    <a:cubicBezTo>
                      <a:pt x="169545" y="10477"/>
                      <a:pt x="151448" y="20955"/>
                      <a:pt x="140970" y="38100"/>
                    </a:cubicBezTo>
                    <a:lnTo>
                      <a:pt x="16192" y="253365"/>
                    </a:lnTo>
                    <a:cubicBezTo>
                      <a:pt x="6667" y="270510"/>
                      <a:pt x="6667" y="291465"/>
                      <a:pt x="16192" y="308610"/>
                    </a:cubicBezTo>
                    <a:lnTo>
                      <a:pt x="140970" y="523875"/>
                    </a:lnTo>
                    <a:cubicBezTo>
                      <a:pt x="150495" y="541020"/>
                      <a:pt x="169545" y="551497"/>
                      <a:pt x="189548" y="551497"/>
                    </a:cubicBezTo>
                    <a:lnTo>
                      <a:pt x="438150" y="5514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9" name="Google Shape;2329;p35"/>
              <p:cNvSpPr/>
              <p:nvPr/>
            </p:nvSpPr>
            <p:spPr>
              <a:xfrm>
                <a:off x="5920978" y="2284095"/>
                <a:ext cx="464343" cy="415289"/>
              </a:xfrm>
              <a:custGeom>
                <a:avLst/>
                <a:gdLst/>
                <a:ahLst/>
                <a:cxnLst/>
                <a:rect l="l" t="t" r="r" b="b"/>
                <a:pathLst>
                  <a:path w="464343" h="415289" extrusionOk="0">
                    <a:moveTo>
                      <a:pt x="140732" y="0"/>
                    </a:moveTo>
                    <a:lnTo>
                      <a:pt x="323612" y="0"/>
                    </a:lnTo>
                    <a:cubicBezTo>
                      <a:pt x="340757" y="0"/>
                      <a:pt x="356950" y="9525"/>
                      <a:pt x="366475" y="24765"/>
                    </a:cubicBezTo>
                    <a:lnTo>
                      <a:pt x="457915" y="182880"/>
                    </a:lnTo>
                    <a:cubicBezTo>
                      <a:pt x="466487" y="198120"/>
                      <a:pt x="466487" y="217170"/>
                      <a:pt x="457915" y="232410"/>
                    </a:cubicBezTo>
                    <a:lnTo>
                      <a:pt x="366475" y="390525"/>
                    </a:lnTo>
                    <a:cubicBezTo>
                      <a:pt x="357902" y="405765"/>
                      <a:pt x="341709" y="415290"/>
                      <a:pt x="323612" y="415290"/>
                    </a:cubicBezTo>
                    <a:lnTo>
                      <a:pt x="140732" y="415290"/>
                    </a:lnTo>
                    <a:cubicBezTo>
                      <a:pt x="123587" y="415290"/>
                      <a:pt x="107394" y="405765"/>
                      <a:pt x="97869" y="390525"/>
                    </a:cubicBezTo>
                    <a:lnTo>
                      <a:pt x="6429" y="232410"/>
                    </a:lnTo>
                    <a:cubicBezTo>
                      <a:pt x="-2143" y="217170"/>
                      <a:pt x="-2143" y="198120"/>
                      <a:pt x="6429" y="182880"/>
                    </a:cubicBezTo>
                    <a:lnTo>
                      <a:pt x="97869" y="24765"/>
                    </a:lnTo>
                    <a:cubicBezTo>
                      <a:pt x="107394" y="9525"/>
                      <a:pt x="123587" y="0"/>
                      <a:pt x="140732" y="0"/>
                    </a:cubicBezTo>
                    <a:close/>
                    <a:moveTo>
                      <a:pt x="323612" y="405765"/>
                    </a:moveTo>
                    <a:cubicBezTo>
                      <a:pt x="337900" y="405765"/>
                      <a:pt x="351234" y="398145"/>
                      <a:pt x="357902" y="385763"/>
                    </a:cubicBezTo>
                    <a:lnTo>
                      <a:pt x="449342" y="227647"/>
                    </a:lnTo>
                    <a:cubicBezTo>
                      <a:pt x="456009" y="215265"/>
                      <a:pt x="456009" y="200025"/>
                      <a:pt x="449342" y="187642"/>
                    </a:cubicBezTo>
                    <a:lnTo>
                      <a:pt x="357902" y="29527"/>
                    </a:lnTo>
                    <a:cubicBezTo>
                      <a:pt x="351234" y="17145"/>
                      <a:pt x="337900" y="9525"/>
                      <a:pt x="323612" y="9525"/>
                    </a:cubicBezTo>
                    <a:lnTo>
                      <a:pt x="140732" y="9525"/>
                    </a:lnTo>
                    <a:cubicBezTo>
                      <a:pt x="126444" y="9525"/>
                      <a:pt x="113109" y="17145"/>
                      <a:pt x="106442" y="29527"/>
                    </a:cubicBezTo>
                    <a:lnTo>
                      <a:pt x="15002" y="187642"/>
                    </a:lnTo>
                    <a:cubicBezTo>
                      <a:pt x="8334" y="200025"/>
                      <a:pt x="8334" y="215265"/>
                      <a:pt x="15002" y="227647"/>
                    </a:cubicBezTo>
                    <a:lnTo>
                      <a:pt x="106442" y="385763"/>
                    </a:lnTo>
                    <a:cubicBezTo>
                      <a:pt x="113109" y="398145"/>
                      <a:pt x="126444" y="405765"/>
                      <a:pt x="140732" y="405765"/>
                    </a:cubicBezTo>
                    <a:lnTo>
                      <a:pt x="323612" y="4057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0" name="Google Shape;2330;p35"/>
            <p:cNvGrpSpPr/>
            <p:nvPr/>
          </p:nvGrpSpPr>
          <p:grpSpPr>
            <a:xfrm>
              <a:off x="7134939" y="4311967"/>
              <a:ext cx="1844515" cy="1645919"/>
              <a:chOff x="7134939" y="4311967"/>
              <a:chExt cx="1844515" cy="1645919"/>
            </a:xfrm>
          </p:grpSpPr>
          <p:sp>
            <p:nvSpPr>
              <p:cNvPr id="2331" name="Google Shape;2331;p35"/>
              <p:cNvSpPr/>
              <p:nvPr/>
            </p:nvSpPr>
            <p:spPr>
              <a:xfrm>
                <a:off x="7134939" y="4311967"/>
                <a:ext cx="1844515" cy="1645919"/>
              </a:xfrm>
              <a:custGeom>
                <a:avLst/>
                <a:gdLst/>
                <a:ahLst/>
                <a:cxnLst/>
                <a:rect l="l" t="t" r="r" b="b"/>
                <a:pathLst>
                  <a:path w="1844515" h="1645919" extrusionOk="0">
                    <a:moveTo>
                      <a:pt x="553641" y="0"/>
                    </a:moveTo>
                    <a:lnTo>
                      <a:pt x="1290875" y="0"/>
                    </a:lnTo>
                    <a:cubicBezTo>
                      <a:pt x="1356598" y="0"/>
                      <a:pt x="1418511" y="35242"/>
                      <a:pt x="1450896" y="92392"/>
                    </a:cubicBezTo>
                    <a:lnTo>
                      <a:pt x="1819513" y="730567"/>
                    </a:lnTo>
                    <a:cubicBezTo>
                      <a:pt x="1852850" y="787717"/>
                      <a:pt x="1852850" y="858202"/>
                      <a:pt x="1819513" y="915352"/>
                    </a:cubicBezTo>
                    <a:lnTo>
                      <a:pt x="1450896" y="1553527"/>
                    </a:lnTo>
                    <a:cubicBezTo>
                      <a:pt x="1417558" y="1610677"/>
                      <a:pt x="1356598" y="1645920"/>
                      <a:pt x="1290875" y="1645920"/>
                    </a:cubicBezTo>
                    <a:lnTo>
                      <a:pt x="553641" y="1645920"/>
                    </a:lnTo>
                    <a:cubicBezTo>
                      <a:pt x="487918" y="1645920"/>
                      <a:pt x="426005" y="1610677"/>
                      <a:pt x="393620" y="1553527"/>
                    </a:cubicBezTo>
                    <a:lnTo>
                      <a:pt x="25003" y="915352"/>
                    </a:lnTo>
                    <a:cubicBezTo>
                      <a:pt x="-8334" y="858202"/>
                      <a:pt x="-8334" y="787717"/>
                      <a:pt x="25003" y="730567"/>
                    </a:cubicBezTo>
                    <a:lnTo>
                      <a:pt x="393620" y="92392"/>
                    </a:lnTo>
                    <a:cubicBezTo>
                      <a:pt x="426005" y="35242"/>
                      <a:pt x="486966" y="0"/>
                      <a:pt x="553641" y="0"/>
                    </a:cubicBezTo>
                    <a:close/>
                    <a:moveTo>
                      <a:pt x="1289923" y="1633538"/>
                    </a:moveTo>
                    <a:cubicBezTo>
                      <a:pt x="1350883" y="1633538"/>
                      <a:pt x="1408033" y="1600200"/>
                      <a:pt x="1439466" y="1547813"/>
                    </a:cubicBezTo>
                    <a:lnTo>
                      <a:pt x="1808083" y="909638"/>
                    </a:lnTo>
                    <a:cubicBezTo>
                      <a:pt x="1838563" y="856297"/>
                      <a:pt x="1838563" y="790575"/>
                      <a:pt x="1808083" y="737235"/>
                    </a:cubicBezTo>
                    <a:lnTo>
                      <a:pt x="1439466" y="99060"/>
                    </a:lnTo>
                    <a:cubicBezTo>
                      <a:pt x="1408986" y="45720"/>
                      <a:pt x="1351836" y="13335"/>
                      <a:pt x="1289923" y="13335"/>
                    </a:cubicBezTo>
                    <a:lnTo>
                      <a:pt x="552688" y="13335"/>
                    </a:lnTo>
                    <a:cubicBezTo>
                      <a:pt x="491728" y="13335"/>
                      <a:pt x="434578" y="46672"/>
                      <a:pt x="403145" y="99060"/>
                    </a:cubicBezTo>
                    <a:lnTo>
                      <a:pt x="34528" y="737235"/>
                    </a:lnTo>
                    <a:cubicBezTo>
                      <a:pt x="4048" y="790575"/>
                      <a:pt x="4048" y="856297"/>
                      <a:pt x="34528" y="909638"/>
                    </a:cubicBezTo>
                    <a:lnTo>
                      <a:pt x="403145" y="1547813"/>
                    </a:lnTo>
                    <a:cubicBezTo>
                      <a:pt x="433626" y="1601152"/>
                      <a:pt x="490776" y="1633538"/>
                      <a:pt x="552688" y="1633538"/>
                    </a:cubicBezTo>
                    <a:lnTo>
                      <a:pt x="1289923" y="16335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35"/>
              <p:cNvSpPr/>
              <p:nvPr/>
            </p:nvSpPr>
            <p:spPr>
              <a:xfrm>
                <a:off x="7259478" y="4422457"/>
                <a:ext cx="1594484" cy="1423987"/>
              </a:xfrm>
              <a:custGeom>
                <a:avLst/>
                <a:gdLst/>
                <a:ahLst/>
                <a:cxnLst/>
                <a:rect l="l" t="t" r="r" b="b"/>
                <a:pathLst>
                  <a:path w="1594484" h="1423987" extrusionOk="0">
                    <a:moveTo>
                      <a:pt x="478631" y="0"/>
                    </a:moveTo>
                    <a:lnTo>
                      <a:pt x="1115854" y="0"/>
                    </a:lnTo>
                    <a:cubicBezTo>
                      <a:pt x="1173004" y="0"/>
                      <a:pt x="1226344" y="30480"/>
                      <a:pt x="1254919" y="80010"/>
                    </a:cubicBezTo>
                    <a:lnTo>
                      <a:pt x="1573054" y="631508"/>
                    </a:lnTo>
                    <a:cubicBezTo>
                      <a:pt x="1601629" y="681038"/>
                      <a:pt x="1601629" y="742950"/>
                      <a:pt x="1573054" y="792480"/>
                    </a:cubicBezTo>
                    <a:lnTo>
                      <a:pt x="1254919" y="1343978"/>
                    </a:lnTo>
                    <a:cubicBezTo>
                      <a:pt x="1226344" y="1393507"/>
                      <a:pt x="1173004" y="1423988"/>
                      <a:pt x="1115854" y="1423988"/>
                    </a:cubicBezTo>
                    <a:lnTo>
                      <a:pt x="478631" y="1423988"/>
                    </a:lnTo>
                    <a:cubicBezTo>
                      <a:pt x="421481" y="1423988"/>
                      <a:pt x="368141" y="1393507"/>
                      <a:pt x="339566" y="1343978"/>
                    </a:cubicBezTo>
                    <a:lnTo>
                      <a:pt x="21431" y="792480"/>
                    </a:lnTo>
                    <a:cubicBezTo>
                      <a:pt x="-7144" y="742950"/>
                      <a:pt x="-7144" y="681038"/>
                      <a:pt x="21431" y="631508"/>
                    </a:cubicBezTo>
                    <a:lnTo>
                      <a:pt x="339566" y="80010"/>
                    </a:lnTo>
                    <a:cubicBezTo>
                      <a:pt x="368141" y="30480"/>
                      <a:pt x="421481" y="0"/>
                      <a:pt x="478631" y="0"/>
                    </a:cubicBezTo>
                    <a:close/>
                    <a:moveTo>
                      <a:pt x="1115854" y="1412557"/>
                    </a:moveTo>
                    <a:cubicBezTo>
                      <a:pt x="1168241" y="1412557"/>
                      <a:pt x="1217771" y="1383982"/>
                      <a:pt x="1244441" y="1338263"/>
                    </a:cubicBezTo>
                    <a:lnTo>
                      <a:pt x="1562576" y="786765"/>
                    </a:lnTo>
                    <a:cubicBezTo>
                      <a:pt x="1589246" y="741045"/>
                      <a:pt x="1589246" y="683895"/>
                      <a:pt x="1562576" y="639128"/>
                    </a:cubicBezTo>
                    <a:lnTo>
                      <a:pt x="1244441" y="87630"/>
                    </a:lnTo>
                    <a:cubicBezTo>
                      <a:pt x="1217771" y="41910"/>
                      <a:pt x="1169194" y="13335"/>
                      <a:pt x="1115854" y="13335"/>
                    </a:cubicBezTo>
                    <a:lnTo>
                      <a:pt x="478631" y="13335"/>
                    </a:lnTo>
                    <a:cubicBezTo>
                      <a:pt x="426244" y="13335"/>
                      <a:pt x="376714" y="41910"/>
                      <a:pt x="350044" y="87630"/>
                    </a:cubicBezTo>
                    <a:lnTo>
                      <a:pt x="31909" y="639128"/>
                    </a:lnTo>
                    <a:cubicBezTo>
                      <a:pt x="5239" y="684848"/>
                      <a:pt x="5239" y="741998"/>
                      <a:pt x="31909" y="786765"/>
                    </a:cubicBezTo>
                    <a:lnTo>
                      <a:pt x="350044" y="1338263"/>
                    </a:lnTo>
                    <a:cubicBezTo>
                      <a:pt x="376714" y="1383982"/>
                      <a:pt x="425291" y="1412557"/>
                      <a:pt x="478631" y="1412557"/>
                    </a:cubicBezTo>
                    <a:lnTo>
                      <a:pt x="1115854" y="14125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35"/>
              <p:cNvSpPr/>
              <p:nvPr/>
            </p:nvSpPr>
            <p:spPr>
              <a:xfrm>
                <a:off x="7377588" y="4528184"/>
                <a:ext cx="1358264" cy="1212532"/>
              </a:xfrm>
              <a:custGeom>
                <a:avLst/>
                <a:gdLst/>
                <a:ahLst/>
                <a:cxnLst/>
                <a:rect l="l" t="t" r="r" b="b"/>
                <a:pathLst>
                  <a:path w="1358264" h="1212532" extrusionOk="0">
                    <a:moveTo>
                      <a:pt x="408146" y="0"/>
                    </a:moveTo>
                    <a:lnTo>
                      <a:pt x="950119" y="0"/>
                    </a:lnTo>
                    <a:cubicBezTo>
                      <a:pt x="998697" y="0"/>
                      <a:pt x="1044416" y="26670"/>
                      <a:pt x="1069181" y="68580"/>
                    </a:cubicBezTo>
                    <a:lnTo>
                      <a:pt x="1339691" y="537210"/>
                    </a:lnTo>
                    <a:cubicBezTo>
                      <a:pt x="1364456" y="580072"/>
                      <a:pt x="1364456" y="632460"/>
                      <a:pt x="1339691" y="675322"/>
                    </a:cubicBezTo>
                    <a:lnTo>
                      <a:pt x="1069181" y="1143953"/>
                    </a:lnTo>
                    <a:cubicBezTo>
                      <a:pt x="1044416" y="1186815"/>
                      <a:pt x="998697" y="1212533"/>
                      <a:pt x="950119" y="1212533"/>
                    </a:cubicBezTo>
                    <a:lnTo>
                      <a:pt x="408146" y="1212533"/>
                    </a:lnTo>
                    <a:cubicBezTo>
                      <a:pt x="359569" y="1212533"/>
                      <a:pt x="313849" y="1185863"/>
                      <a:pt x="289084" y="1143953"/>
                    </a:cubicBezTo>
                    <a:lnTo>
                      <a:pt x="18574" y="675322"/>
                    </a:lnTo>
                    <a:cubicBezTo>
                      <a:pt x="-6191" y="632460"/>
                      <a:pt x="-6191" y="580072"/>
                      <a:pt x="18574" y="537210"/>
                    </a:cubicBezTo>
                    <a:lnTo>
                      <a:pt x="289084" y="68580"/>
                    </a:lnTo>
                    <a:cubicBezTo>
                      <a:pt x="313849" y="26670"/>
                      <a:pt x="359569" y="0"/>
                      <a:pt x="408146" y="0"/>
                    </a:cubicBezTo>
                    <a:close/>
                    <a:moveTo>
                      <a:pt x="950119" y="1200150"/>
                    </a:moveTo>
                    <a:cubicBezTo>
                      <a:pt x="994886" y="1200150"/>
                      <a:pt x="1035844" y="1176338"/>
                      <a:pt x="1058704" y="1137285"/>
                    </a:cubicBezTo>
                    <a:lnTo>
                      <a:pt x="1329214" y="668655"/>
                    </a:lnTo>
                    <a:cubicBezTo>
                      <a:pt x="1351122" y="630555"/>
                      <a:pt x="1351122" y="581978"/>
                      <a:pt x="1329214" y="543878"/>
                    </a:cubicBezTo>
                    <a:lnTo>
                      <a:pt x="1058704" y="75247"/>
                    </a:lnTo>
                    <a:cubicBezTo>
                      <a:pt x="1036797" y="37147"/>
                      <a:pt x="994886" y="12383"/>
                      <a:pt x="950119" y="12383"/>
                    </a:cubicBezTo>
                    <a:lnTo>
                      <a:pt x="408146" y="12383"/>
                    </a:lnTo>
                    <a:cubicBezTo>
                      <a:pt x="363379" y="12383"/>
                      <a:pt x="322421" y="36195"/>
                      <a:pt x="299561" y="75247"/>
                    </a:cubicBezTo>
                    <a:lnTo>
                      <a:pt x="29051" y="543878"/>
                    </a:lnTo>
                    <a:cubicBezTo>
                      <a:pt x="7144" y="581978"/>
                      <a:pt x="7144" y="630555"/>
                      <a:pt x="29051" y="668655"/>
                    </a:cubicBezTo>
                    <a:lnTo>
                      <a:pt x="299561" y="1137285"/>
                    </a:lnTo>
                    <a:cubicBezTo>
                      <a:pt x="321469" y="1175385"/>
                      <a:pt x="363379" y="1200150"/>
                      <a:pt x="408146" y="1200150"/>
                    </a:cubicBezTo>
                    <a:lnTo>
                      <a:pt x="950119" y="12001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4" name="Google Shape;2334;p35"/>
              <p:cNvSpPr/>
              <p:nvPr/>
            </p:nvSpPr>
            <p:spPr>
              <a:xfrm>
                <a:off x="7498318" y="4636769"/>
                <a:ext cx="1115853" cy="998220"/>
              </a:xfrm>
              <a:custGeom>
                <a:avLst/>
                <a:gdLst/>
                <a:ahLst/>
                <a:cxnLst/>
                <a:rect l="l" t="t" r="r" b="b"/>
                <a:pathLst>
                  <a:path w="1115853" h="998220" extrusionOk="0">
                    <a:moveTo>
                      <a:pt x="335994" y="0"/>
                    </a:moveTo>
                    <a:lnTo>
                      <a:pt x="779859" y="0"/>
                    </a:lnTo>
                    <a:cubicBezTo>
                      <a:pt x="820817" y="0"/>
                      <a:pt x="857964" y="21908"/>
                      <a:pt x="878919" y="57150"/>
                    </a:cubicBezTo>
                    <a:lnTo>
                      <a:pt x="1100852" y="441960"/>
                    </a:lnTo>
                    <a:cubicBezTo>
                      <a:pt x="1120855" y="477203"/>
                      <a:pt x="1120855" y="521018"/>
                      <a:pt x="1100852" y="556260"/>
                    </a:cubicBezTo>
                    <a:lnTo>
                      <a:pt x="878919" y="941070"/>
                    </a:lnTo>
                    <a:cubicBezTo>
                      <a:pt x="858917" y="976313"/>
                      <a:pt x="820817" y="998220"/>
                      <a:pt x="779859" y="998220"/>
                    </a:cubicBezTo>
                    <a:lnTo>
                      <a:pt x="335994" y="998220"/>
                    </a:lnTo>
                    <a:cubicBezTo>
                      <a:pt x="295037" y="998220"/>
                      <a:pt x="257889" y="976313"/>
                      <a:pt x="236934" y="941070"/>
                    </a:cubicBezTo>
                    <a:lnTo>
                      <a:pt x="15002" y="556260"/>
                    </a:lnTo>
                    <a:cubicBezTo>
                      <a:pt x="-5001" y="521018"/>
                      <a:pt x="-5001" y="477203"/>
                      <a:pt x="15002" y="441960"/>
                    </a:cubicBezTo>
                    <a:lnTo>
                      <a:pt x="236934" y="57150"/>
                    </a:lnTo>
                    <a:cubicBezTo>
                      <a:pt x="257889" y="21908"/>
                      <a:pt x="295989" y="0"/>
                      <a:pt x="335994" y="0"/>
                    </a:cubicBezTo>
                    <a:close/>
                    <a:moveTo>
                      <a:pt x="779859" y="983933"/>
                    </a:moveTo>
                    <a:cubicBezTo>
                      <a:pt x="816055" y="983933"/>
                      <a:pt x="849392" y="964883"/>
                      <a:pt x="867489" y="933450"/>
                    </a:cubicBezTo>
                    <a:lnTo>
                      <a:pt x="1089422" y="548640"/>
                    </a:lnTo>
                    <a:cubicBezTo>
                      <a:pt x="1107519" y="517208"/>
                      <a:pt x="1107519" y="479108"/>
                      <a:pt x="1089422" y="447675"/>
                    </a:cubicBezTo>
                    <a:lnTo>
                      <a:pt x="867489" y="62865"/>
                    </a:lnTo>
                    <a:cubicBezTo>
                      <a:pt x="849392" y="31433"/>
                      <a:pt x="816055" y="12383"/>
                      <a:pt x="779859" y="12383"/>
                    </a:cubicBezTo>
                    <a:lnTo>
                      <a:pt x="335994" y="12383"/>
                    </a:lnTo>
                    <a:cubicBezTo>
                      <a:pt x="299799" y="12383"/>
                      <a:pt x="266462" y="31433"/>
                      <a:pt x="248364" y="62865"/>
                    </a:cubicBezTo>
                    <a:lnTo>
                      <a:pt x="26432" y="447675"/>
                    </a:lnTo>
                    <a:cubicBezTo>
                      <a:pt x="8334" y="479108"/>
                      <a:pt x="8334" y="517208"/>
                      <a:pt x="26432" y="548640"/>
                    </a:cubicBezTo>
                    <a:lnTo>
                      <a:pt x="248364" y="933450"/>
                    </a:lnTo>
                    <a:cubicBezTo>
                      <a:pt x="266462" y="964883"/>
                      <a:pt x="299799" y="983933"/>
                      <a:pt x="335994" y="983933"/>
                    </a:cubicBezTo>
                    <a:lnTo>
                      <a:pt x="779859" y="98393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5" name="Google Shape;2335;p35"/>
              <p:cNvSpPr/>
              <p:nvPr/>
            </p:nvSpPr>
            <p:spPr>
              <a:xfrm>
                <a:off x="7634287" y="4757737"/>
                <a:ext cx="844867" cy="754380"/>
              </a:xfrm>
              <a:custGeom>
                <a:avLst/>
                <a:gdLst/>
                <a:ahLst/>
                <a:cxnLst/>
                <a:rect l="l" t="t" r="r" b="b"/>
                <a:pathLst>
                  <a:path w="844867" h="754380" extrusionOk="0">
                    <a:moveTo>
                      <a:pt x="255270" y="0"/>
                    </a:moveTo>
                    <a:lnTo>
                      <a:pt x="589598" y="0"/>
                    </a:lnTo>
                    <a:cubicBezTo>
                      <a:pt x="621030" y="0"/>
                      <a:pt x="649605" y="17145"/>
                      <a:pt x="665798" y="43815"/>
                    </a:cubicBezTo>
                    <a:lnTo>
                      <a:pt x="833437" y="333375"/>
                    </a:lnTo>
                    <a:cubicBezTo>
                      <a:pt x="848677" y="360045"/>
                      <a:pt x="848677" y="394335"/>
                      <a:pt x="833437" y="421005"/>
                    </a:cubicBezTo>
                    <a:lnTo>
                      <a:pt x="665798" y="710565"/>
                    </a:lnTo>
                    <a:cubicBezTo>
                      <a:pt x="650557" y="737235"/>
                      <a:pt x="621030" y="754380"/>
                      <a:pt x="589598" y="754380"/>
                    </a:cubicBezTo>
                    <a:lnTo>
                      <a:pt x="255270" y="754380"/>
                    </a:lnTo>
                    <a:cubicBezTo>
                      <a:pt x="223837" y="754380"/>
                      <a:pt x="195262" y="737235"/>
                      <a:pt x="179070" y="710565"/>
                    </a:cubicBezTo>
                    <a:lnTo>
                      <a:pt x="11430" y="421005"/>
                    </a:lnTo>
                    <a:cubicBezTo>
                      <a:pt x="-3810" y="394335"/>
                      <a:pt x="-3810" y="360045"/>
                      <a:pt x="11430" y="333375"/>
                    </a:cubicBezTo>
                    <a:lnTo>
                      <a:pt x="179070" y="43815"/>
                    </a:lnTo>
                    <a:cubicBezTo>
                      <a:pt x="194310" y="16193"/>
                      <a:pt x="223837" y="0"/>
                      <a:pt x="255270" y="0"/>
                    </a:cubicBezTo>
                    <a:close/>
                    <a:moveTo>
                      <a:pt x="589598" y="741997"/>
                    </a:moveTo>
                    <a:cubicBezTo>
                      <a:pt x="616268" y="741997"/>
                      <a:pt x="641032" y="727710"/>
                      <a:pt x="654368" y="704850"/>
                    </a:cubicBezTo>
                    <a:lnTo>
                      <a:pt x="822007" y="415290"/>
                    </a:lnTo>
                    <a:cubicBezTo>
                      <a:pt x="835343" y="392430"/>
                      <a:pt x="835343" y="363855"/>
                      <a:pt x="822007" y="340995"/>
                    </a:cubicBezTo>
                    <a:lnTo>
                      <a:pt x="654368" y="51435"/>
                    </a:lnTo>
                    <a:cubicBezTo>
                      <a:pt x="641032" y="28575"/>
                      <a:pt x="616268" y="14288"/>
                      <a:pt x="589598" y="14288"/>
                    </a:cubicBezTo>
                    <a:lnTo>
                      <a:pt x="255270" y="14288"/>
                    </a:lnTo>
                    <a:cubicBezTo>
                      <a:pt x="228600" y="14288"/>
                      <a:pt x="203835" y="28575"/>
                      <a:pt x="190500" y="51435"/>
                    </a:cubicBezTo>
                    <a:lnTo>
                      <a:pt x="22860" y="340995"/>
                    </a:lnTo>
                    <a:cubicBezTo>
                      <a:pt x="9525" y="363855"/>
                      <a:pt x="9525" y="392430"/>
                      <a:pt x="22860" y="415290"/>
                    </a:cubicBezTo>
                    <a:lnTo>
                      <a:pt x="190500" y="704850"/>
                    </a:lnTo>
                    <a:cubicBezTo>
                      <a:pt x="203835" y="727710"/>
                      <a:pt x="228600" y="741997"/>
                      <a:pt x="255270" y="741997"/>
                    </a:cubicBezTo>
                    <a:lnTo>
                      <a:pt x="589598" y="7419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6" name="Google Shape;2336;p35"/>
              <p:cNvSpPr/>
              <p:nvPr/>
            </p:nvSpPr>
            <p:spPr>
              <a:xfrm>
                <a:off x="7744777" y="4855844"/>
                <a:ext cx="622934" cy="559117"/>
              </a:xfrm>
              <a:custGeom>
                <a:avLst/>
                <a:gdLst/>
                <a:ahLst/>
                <a:cxnLst/>
                <a:rect l="l" t="t" r="r" b="b"/>
                <a:pathLst>
                  <a:path w="622934" h="559117" extrusionOk="0">
                    <a:moveTo>
                      <a:pt x="188595" y="0"/>
                    </a:moveTo>
                    <a:lnTo>
                      <a:pt x="434340" y="0"/>
                    </a:lnTo>
                    <a:cubicBezTo>
                      <a:pt x="458153" y="0"/>
                      <a:pt x="480060" y="12383"/>
                      <a:pt x="491490" y="33338"/>
                    </a:cubicBezTo>
                    <a:lnTo>
                      <a:pt x="614362" y="246698"/>
                    </a:lnTo>
                    <a:cubicBezTo>
                      <a:pt x="625793" y="266700"/>
                      <a:pt x="625793" y="292418"/>
                      <a:pt x="614362" y="312420"/>
                    </a:cubicBezTo>
                    <a:lnTo>
                      <a:pt x="491490" y="525780"/>
                    </a:lnTo>
                    <a:cubicBezTo>
                      <a:pt x="480060" y="545783"/>
                      <a:pt x="458153" y="559118"/>
                      <a:pt x="434340" y="559118"/>
                    </a:cubicBezTo>
                    <a:lnTo>
                      <a:pt x="188595" y="559118"/>
                    </a:lnTo>
                    <a:cubicBezTo>
                      <a:pt x="164783" y="559118"/>
                      <a:pt x="142875" y="546735"/>
                      <a:pt x="131445" y="525780"/>
                    </a:cubicBezTo>
                    <a:lnTo>
                      <a:pt x="8573" y="312420"/>
                    </a:lnTo>
                    <a:cubicBezTo>
                      <a:pt x="-2858" y="292418"/>
                      <a:pt x="-2858" y="266700"/>
                      <a:pt x="8573" y="246698"/>
                    </a:cubicBezTo>
                    <a:lnTo>
                      <a:pt x="131445" y="33338"/>
                    </a:lnTo>
                    <a:cubicBezTo>
                      <a:pt x="143828" y="12383"/>
                      <a:pt x="165735" y="0"/>
                      <a:pt x="188595" y="0"/>
                    </a:cubicBezTo>
                    <a:close/>
                    <a:moveTo>
                      <a:pt x="435292" y="545783"/>
                    </a:moveTo>
                    <a:cubicBezTo>
                      <a:pt x="454342" y="545783"/>
                      <a:pt x="471487" y="535305"/>
                      <a:pt x="481012" y="519113"/>
                    </a:cubicBezTo>
                    <a:lnTo>
                      <a:pt x="603885" y="305753"/>
                    </a:lnTo>
                    <a:cubicBezTo>
                      <a:pt x="613410" y="289560"/>
                      <a:pt x="613410" y="268605"/>
                      <a:pt x="603885" y="252413"/>
                    </a:cubicBezTo>
                    <a:lnTo>
                      <a:pt x="481012" y="39053"/>
                    </a:lnTo>
                    <a:cubicBezTo>
                      <a:pt x="471487" y="22860"/>
                      <a:pt x="453390" y="12383"/>
                      <a:pt x="435292" y="12383"/>
                    </a:cubicBezTo>
                    <a:lnTo>
                      <a:pt x="189548" y="12383"/>
                    </a:lnTo>
                    <a:cubicBezTo>
                      <a:pt x="170498" y="12383"/>
                      <a:pt x="153353" y="22860"/>
                      <a:pt x="143828" y="39053"/>
                    </a:cubicBezTo>
                    <a:lnTo>
                      <a:pt x="20955" y="252413"/>
                    </a:lnTo>
                    <a:cubicBezTo>
                      <a:pt x="11430" y="268605"/>
                      <a:pt x="11430" y="289560"/>
                      <a:pt x="20955" y="305753"/>
                    </a:cubicBezTo>
                    <a:lnTo>
                      <a:pt x="143828" y="519113"/>
                    </a:lnTo>
                    <a:cubicBezTo>
                      <a:pt x="153353" y="535305"/>
                      <a:pt x="171450" y="545783"/>
                      <a:pt x="189548" y="545783"/>
                    </a:cubicBezTo>
                    <a:lnTo>
                      <a:pt x="435292" y="5457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37" name="Google Shape;2337;p35"/>
          <p:cNvGrpSpPr/>
          <p:nvPr/>
        </p:nvGrpSpPr>
        <p:grpSpPr>
          <a:xfrm rot="-5400000">
            <a:off x="3519383" y="3162474"/>
            <a:ext cx="1272337" cy="2013528"/>
            <a:chOff x="5133975" y="2287904"/>
            <a:chExt cx="1926907" cy="3048952"/>
          </a:xfrm>
        </p:grpSpPr>
        <p:grpSp>
          <p:nvGrpSpPr>
            <p:cNvPr id="2338" name="Google Shape;2338;p35"/>
            <p:cNvGrpSpPr/>
            <p:nvPr/>
          </p:nvGrpSpPr>
          <p:grpSpPr>
            <a:xfrm>
              <a:off x="5137785" y="2287904"/>
              <a:ext cx="1916429" cy="3048952"/>
              <a:chOff x="5137785" y="2287904"/>
              <a:chExt cx="1916429" cy="3048952"/>
            </a:xfrm>
          </p:grpSpPr>
          <p:sp>
            <p:nvSpPr>
              <p:cNvPr id="2339" name="Google Shape;2339;p35"/>
              <p:cNvSpPr/>
              <p:nvPr/>
            </p:nvSpPr>
            <p:spPr>
              <a:xfrm>
                <a:off x="5579744" y="2287904"/>
                <a:ext cx="595312" cy="516254"/>
              </a:xfrm>
              <a:custGeom>
                <a:avLst/>
                <a:gdLst/>
                <a:ahLst/>
                <a:cxnLst/>
                <a:rect l="l" t="t" r="r" b="b"/>
                <a:pathLst>
                  <a:path w="595312" h="516254" extrusionOk="0">
                    <a:moveTo>
                      <a:pt x="445770" y="516255"/>
                    </a:moveTo>
                    <a:lnTo>
                      <a:pt x="148590" y="516255"/>
                    </a:lnTo>
                    <a:lnTo>
                      <a:pt x="147638" y="513398"/>
                    </a:lnTo>
                    <a:lnTo>
                      <a:pt x="0" y="258128"/>
                    </a:lnTo>
                    <a:lnTo>
                      <a:pt x="148590" y="0"/>
                    </a:lnTo>
                    <a:lnTo>
                      <a:pt x="446722" y="0"/>
                    </a:lnTo>
                    <a:lnTo>
                      <a:pt x="447675" y="2858"/>
                    </a:lnTo>
                    <a:lnTo>
                      <a:pt x="595313" y="258128"/>
                    </a:lnTo>
                    <a:lnTo>
                      <a:pt x="445770" y="516255"/>
                    </a:lnTo>
                    <a:close/>
                    <a:moveTo>
                      <a:pt x="153353" y="506730"/>
                    </a:moveTo>
                    <a:lnTo>
                      <a:pt x="440055" y="506730"/>
                    </a:lnTo>
                    <a:lnTo>
                      <a:pt x="583883" y="258128"/>
                    </a:lnTo>
                    <a:lnTo>
                      <a:pt x="441008" y="10478"/>
                    </a:lnTo>
                    <a:lnTo>
                      <a:pt x="153353" y="10478"/>
                    </a:lnTo>
                    <a:lnTo>
                      <a:pt x="9525" y="259080"/>
                    </a:lnTo>
                    <a:lnTo>
                      <a:pt x="153353"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0" name="Google Shape;2340;p35"/>
              <p:cNvSpPr/>
              <p:nvPr/>
            </p:nvSpPr>
            <p:spPr>
              <a:xfrm>
                <a:off x="6017895" y="2541269"/>
                <a:ext cx="595312" cy="516254"/>
              </a:xfrm>
              <a:custGeom>
                <a:avLst/>
                <a:gdLst/>
                <a:ahLst/>
                <a:cxnLst/>
                <a:rect l="l" t="t" r="r" b="b"/>
                <a:pathLst>
                  <a:path w="595312" h="516254" extrusionOk="0">
                    <a:moveTo>
                      <a:pt x="446722" y="516255"/>
                    </a:moveTo>
                    <a:lnTo>
                      <a:pt x="148590" y="516255"/>
                    </a:lnTo>
                    <a:lnTo>
                      <a:pt x="147638" y="513397"/>
                    </a:lnTo>
                    <a:lnTo>
                      <a:pt x="0" y="258127"/>
                    </a:lnTo>
                    <a:lnTo>
                      <a:pt x="148590" y="0"/>
                    </a:lnTo>
                    <a:lnTo>
                      <a:pt x="446722" y="0"/>
                    </a:lnTo>
                    <a:lnTo>
                      <a:pt x="447675" y="2857"/>
                    </a:lnTo>
                    <a:lnTo>
                      <a:pt x="595313" y="258127"/>
                    </a:lnTo>
                    <a:lnTo>
                      <a:pt x="446722" y="516255"/>
                    </a:lnTo>
                    <a:close/>
                    <a:moveTo>
                      <a:pt x="154305" y="506730"/>
                    </a:moveTo>
                    <a:lnTo>
                      <a:pt x="441008" y="506730"/>
                    </a:lnTo>
                    <a:lnTo>
                      <a:pt x="584835" y="258127"/>
                    </a:lnTo>
                    <a:lnTo>
                      <a:pt x="441008" y="9525"/>
                    </a:lnTo>
                    <a:lnTo>
                      <a:pt x="154305" y="9525"/>
                    </a:lnTo>
                    <a:lnTo>
                      <a:pt x="10477" y="258127"/>
                    </a:lnTo>
                    <a:lnTo>
                      <a:pt x="154305"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1" name="Google Shape;2341;p35"/>
              <p:cNvSpPr/>
              <p:nvPr/>
            </p:nvSpPr>
            <p:spPr>
              <a:xfrm>
                <a:off x="5137785" y="2541269"/>
                <a:ext cx="596264" cy="516254"/>
              </a:xfrm>
              <a:custGeom>
                <a:avLst/>
                <a:gdLst/>
                <a:ahLst/>
                <a:cxnLst/>
                <a:rect l="l" t="t" r="r" b="b"/>
                <a:pathLst>
                  <a:path w="596264" h="516254" extrusionOk="0">
                    <a:moveTo>
                      <a:pt x="446723" y="516255"/>
                    </a:moveTo>
                    <a:lnTo>
                      <a:pt x="149543" y="516255"/>
                    </a:lnTo>
                    <a:lnTo>
                      <a:pt x="148590" y="513397"/>
                    </a:lnTo>
                    <a:lnTo>
                      <a:pt x="0" y="258127"/>
                    </a:lnTo>
                    <a:lnTo>
                      <a:pt x="148590" y="0"/>
                    </a:lnTo>
                    <a:lnTo>
                      <a:pt x="446723" y="0"/>
                    </a:lnTo>
                    <a:lnTo>
                      <a:pt x="447675" y="2857"/>
                    </a:lnTo>
                    <a:lnTo>
                      <a:pt x="596265" y="258127"/>
                    </a:lnTo>
                    <a:lnTo>
                      <a:pt x="446723" y="516255"/>
                    </a:lnTo>
                    <a:close/>
                    <a:moveTo>
                      <a:pt x="154305" y="506730"/>
                    </a:moveTo>
                    <a:lnTo>
                      <a:pt x="441008" y="506730"/>
                    </a:lnTo>
                    <a:lnTo>
                      <a:pt x="584835" y="258127"/>
                    </a:lnTo>
                    <a:lnTo>
                      <a:pt x="441008" y="9525"/>
                    </a:lnTo>
                    <a:lnTo>
                      <a:pt x="154305" y="9525"/>
                    </a:lnTo>
                    <a:lnTo>
                      <a:pt x="11430" y="258127"/>
                    </a:lnTo>
                    <a:lnTo>
                      <a:pt x="154305"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2" name="Google Shape;2342;p35"/>
              <p:cNvSpPr/>
              <p:nvPr/>
            </p:nvSpPr>
            <p:spPr>
              <a:xfrm>
                <a:off x="5578792" y="2794634"/>
                <a:ext cx="595312" cy="516255"/>
              </a:xfrm>
              <a:custGeom>
                <a:avLst/>
                <a:gdLst/>
                <a:ahLst/>
                <a:cxnLst/>
                <a:rect l="l" t="t" r="r" b="b"/>
                <a:pathLst>
                  <a:path w="595312" h="516255" extrusionOk="0">
                    <a:moveTo>
                      <a:pt x="446722" y="516255"/>
                    </a:moveTo>
                    <a:lnTo>
                      <a:pt x="149543" y="516255"/>
                    </a:lnTo>
                    <a:lnTo>
                      <a:pt x="148590" y="513398"/>
                    </a:lnTo>
                    <a:lnTo>
                      <a:pt x="0" y="258128"/>
                    </a:lnTo>
                    <a:lnTo>
                      <a:pt x="148590" y="0"/>
                    </a:lnTo>
                    <a:lnTo>
                      <a:pt x="446722" y="0"/>
                    </a:lnTo>
                    <a:lnTo>
                      <a:pt x="447675" y="2858"/>
                    </a:lnTo>
                    <a:lnTo>
                      <a:pt x="595312" y="258128"/>
                    </a:lnTo>
                    <a:lnTo>
                      <a:pt x="446722" y="516255"/>
                    </a:lnTo>
                    <a:close/>
                    <a:moveTo>
                      <a:pt x="154305" y="506730"/>
                    </a:moveTo>
                    <a:lnTo>
                      <a:pt x="441008" y="506730"/>
                    </a:lnTo>
                    <a:lnTo>
                      <a:pt x="584835" y="258128"/>
                    </a:lnTo>
                    <a:lnTo>
                      <a:pt x="441008" y="9525"/>
                    </a:lnTo>
                    <a:lnTo>
                      <a:pt x="154305" y="9525"/>
                    </a:lnTo>
                    <a:lnTo>
                      <a:pt x="11430" y="258128"/>
                    </a:lnTo>
                    <a:lnTo>
                      <a:pt x="154305"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3" name="Google Shape;2343;p35"/>
              <p:cNvSpPr/>
              <p:nvPr/>
            </p:nvSpPr>
            <p:spPr>
              <a:xfrm>
                <a:off x="6017895" y="3047999"/>
                <a:ext cx="595312" cy="516254"/>
              </a:xfrm>
              <a:custGeom>
                <a:avLst/>
                <a:gdLst/>
                <a:ahLst/>
                <a:cxnLst/>
                <a:rect l="l" t="t" r="r" b="b"/>
                <a:pathLst>
                  <a:path w="595312" h="516254" extrusionOk="0">
                    <a:moveTo>
                      <a:pt x="446722" y="516255"/>
                    </a:moveTo>
                    <a:lnTo>
                      <a:pt x="148590" y="516255"/>
                    </a:lnTo>
                    <a:lnTo>
                      <a:pt x="147638" y="513397"/>
                    </a:lnTo>
                    <a:lnTo>
                      <a:pt x="0" y="258128"/>
                    </a:lnTo>
                    <a:lnTo>
                      <a:pt x="148590" y="0"/>
                    </a:lnTo>
                    <a:lnTo>
                      <a:pt x="446722" y="0"/>
                    </a:lnTo>
                    <a:lnTo>
                      <a:pt x="447675" y="2858"/>
                    </a:lnTo>
                    <a:lnTo>
                      <a:pt x="595313" y="258128"/>
                    </a:lnTo>
                    <a:lnTo>
                      <a:pt x="446722" y="516255"/>
                    </a:lnTo>
                    <a:close/>
                    <a:moveTo>
                      <a:pt x="154305" y="506730"/>
                    </a:moveTo>
                    <a:lnTo>
                      <a:pt x="441008" y="506730"/>
                    </a:lnTo>
                    <a:lnTo>
                      <a:pt x="584835" y="258128"/>
                    </a:lnTo>
                    <a:lnTo>
                      <a:pt x="441008" y="9525"/>
                    </a:lnTo>
                    <a:lnTo>
                      <a:pt x="154305" y="9525"/>
                    </a:lnTo>
                    <a:lnTo>
                      <a:pt x="10477" y="258128"/>
                    </a:lnTo>
                    <a:lnTo>
                      <a:pt x="154305"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4" name="Google Shape;2344;p35"/>
              <p:cNvSpPr/>
              <p:nvPr/>
            </p:nvSpPr>
            <p:spPr>
              <a:xfrm>
                <a:off x="6458902" y="3301364"/>
                <a:ext cx="595312" cy="516254"/>
              </a:xfrm>
              <a:custGeom>
                <a:avLst/>
                <a:gdLst/>
                <a:ahLst/>
                <a:cxnLst/>
                <a:rect l="l" t="t" r="r" b="b"/>
                <a:pathLst>
                  <a:path w="595312" h="516254" extrusionOk="0">
                    <a:moveTo>
                      <a:pt x="446722" y="516255"/>
                    </a:moveTo>
                    <a:lnTo>
                      <a:pt x="148590" y="516255"/>
                    </a:lnTo>
                    <a:lnTo>
                      <a:pt x="147638" y="513397"/>
                    </a:lnTo>
                    <a:lnTo>
                      <a:pt x="0" y="258127"/>
                    </a:lnTo>
                    <a:lnTo>
                      <a:pt x="148590" y="0"/>
                    </a:lnTo>
                    <a:lnTo>
                      <a:pt x="446722" y="0"/>
                    </a:lnTo>
                    <a:lnTo>
                      <a:pt x="447675" y="2857"/>
                    </a:lnTo>
                    <a:lnTo>
                      <a:pt x="595313" y="258127"/>
                    </a:lnTo>
                    <a:lnTo>
                      <a:pt x="446722" y="516255"/>
                    </a:lnTo>
                    <a:close/>
                    <a:moveTo>
                      <a:pt x="154305" y="506730"/>
                    </a:moveTo>
                    <a:lnTo>
                      <a:pt x="441007" y="506730"/>
                    </a:lnTo>
                    <a:lnTo>
                      <a:pt x="584835" y="258127"/>
                    </a:lnTo>
                    <a:lnTo>
                      <a:pt x="441007" y="9525"/>
                    </a:lnTo>
                    <a:lnTo>
                      <a:pt x="154305" y="9525"/>
                    </a:lnTo>
                    <a:lnTo>
                      <a:pt x="10477" y="258127"/>
                    </a:lnTo>
                    <a:lnTo>
                      <a:pt x="154305"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5" name="Google Shape;2345;p35"/>
              <p:cNvSpPr/>
              <p:nvPr/>
            </p:nvSpPr>
            <p:spPr>
              <a:xfrm>
                <a:off x="5579744" y="3301364"/>
                <a:ext cx="595312" cy="516254"/>
              </a:xfrm>
              <a:custGeom>
                <a:avLst/>
                <a:gdLst/>
                <a:ahLst/>
                <a:cxnLst/>
                <a:rect l="l" t="t" r="r" b="b"/>
                <a:pathLst>
                  <a:path w="595312" h="516254" extrusionOk="0">
                    <a:moveTo>
                      <a:pt x="445770" y="516255"/>
                    </a:moveTo>
                    <a:lnTo>
                      <a:pt x="148590" y="516255"/>
                    </a:lnTo>
                    <a:lnTo>
                      <a:pt x="147638" y="513397"/>
                    </a:lnTo>
                    <a:lnTo>
                      <a:pt x="0" y="258127"/>
                    </a:lnTo>
                    <a:lnTo>
                      <a:pt x="148590" y="0"/>
                    </a:lnTo>
                    <a:lnTo>
                      <a:pt x="446722" y="0"/>
                    </a:lnTo>
                    <a:lnTo>
                      <a:pt x="447675" y="2857"/>
                    </a:lnTo>
                    <a:lnTo>
                      <a:pt x="595313" y="258127"/>
                    </a:lnTo>
                    <a:lnTo>
                      <a:pt x="445770" y="516255"/>
                    </a:lnTo>
                    <a:close/>
                    <a:moveTo>
                      <a:pt x="153353" y="506730"/>
                    </a:moveTo>
                    <a:lnTo>
                      <a:pt x="440055" y="506730"/>
                    </a:lnTo>
                    <a:lnTo>
                      <a:pt x="583883" y="258127"/>
                    </a:lnTo>
                    <a:lnTo>
                      <a:pt x="440055" y="9525"/>
                    </a:lnTo>
                    <a:lnTo>
                      <a:pt x="153353" y="9525"/>
                    </a:lnTo>
                    <a:lnTo>
                      <a:pt x="9525" y="258127"/>
                    </a:lnTo>
                    <a:lnTo>
                      <a:pt x="153353"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6" name="Google Shape;2346;p35"/>
              <p:cNvSpPr/>
              <p:nvPr/>
            </p:nvSpPr>
            <p:spPr>
              <a:xfrm>
                <a:off x="6019800" y="3554729"/>
                <a:ext cx="596265" cy="515302"/>
              </a:xfrm>
              <a:custGeom>
                <a:avLst/>
                <a:gdLst/>
                <a:ahLst/>
                <a:cxnLst/>
                <a:rect l="l" t="t" r="r" b="b"/>
                <a:pathLst>
                  <a:path w="596265" h="515302" extrusionOk="0">
                    <a:moveTo>
                      <a:pt x="447675" y="515302"/>
                    </a:moveTo>
                    <a:lnTo>
                      <a:pt x="149542" y="515302"/>
                    </a:lnTo>
                    <a:lnTo>
                      <a:pt x="148590" y="512445"/>
                    </a:lnTo>
                    <a:lnTo>
                      <a:pt x="0" y="258128"/>
                    </a:lnTo>
                    <a:lnTo>
                      <a:pt x="148590" y="0"/>
                    </a:lnTo>
                    <a:lnTo>
                      <a:pt x="447675" y="0"/>
                    </a:lnTo>
                    <a:lnTo>
                      <a:pt x="448628" y="2858"/>
                    </a:lnTo>
                    <a:lnTo>
                      <a:pt x="596265" y="258128"/>
                    </a:lnTo>
                    <a:lnTo>
                      <a:pt x="447675" y="515302"/>
                    </a:lnTo>
                    <a:close/>
                    <a:moveTo>
                      <a:pt x="155258" y="505777"/>
                    </a:moveTo>
                    <a:lnTo>
                      <a:pt x="441960" y="505777"/>
                    </a:lnTo>
                    <a:lnTo>
                      <a:pt x="585788" y="257175"/>
                    </a:lnTo>
                    <a:lnTo>
                      <a:pt x="441960" y="8573"/>
                    </a:lnTo>
                    <a:lnTo>
                      <a:pt x="155258" y="8573"/>
                    </a:lnTo>
                    <a:lnTo>
                      <a:pt x="11430" y="257175"/>
                    </a:lnTo>
                    <a:lnTo>
                      <a:pt x="155258" y="5057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7" name="Google Shape;2347;p35"/>
              <p:cNvSpPr/>
              <p:nvPr/>
            </p:nvSpPr>
            <p:spPr>
              <a:xfrm>
                <a:off x="6458902" y="3807141"/>
                <a:ext cx="595312" cy="516254"/>
              </a:xfrm>
              <a:custGeom>
                <a:avLst/>
                <a:gdLst/>
                <a:ahLst/>
                <a:cxnLst/>
                <a:rect l="l" t="t" r="r" b="b"/>
                <a:pathLst>
                  <a:path w="595312" h="516254" extrusionOk="0">
                    <a:moveTo>
                      <a:pt x="446722" y="516255"/>
                    </a:moveTo>
                    <a:lnTo>
                      <a:pt x="148590" y="516255"/>
                    </a:lnTo>
                    <a:lnTo>
                      <a:pt x="147638" y="513398"/>
                    </a:lnTo>
                    <a:lnTo>
                      <a:pt x="0" y="258127"/>
                    </a:lnTo>
                    <a:lnTo>
                      <a:pt x="148590" y="0"/>
                    </a:lnTo>
                    <a:lnTo>
                      <a:pt x="446722" y="0"/>
                    </a:lnTo>
                    <a:lnTo>
                      <a:pt x="447675" y="2858"/>
                    </a:lnTo>
                    <a:lnTo>
                      <a:pt x="595313" y="258127"/>
                    </a:lnTo>
                    <a:lnTo>
                      <a:pt x="446722" y="516255"/>
                    </a:lnTo>
                    <a:close/>
                    <a:moveTo>
                      <a:pt x="154305" y="506730"/>
                    </a:moveTo>
                    <a:lnTo>
                      <a:pt x="441007" y="506730"/>
                    </a:lnTo>
                    <a:lnTo>
                      <a:pt x="584835" y="258127"/>
                    </a:lnTo>
                    <a:lnTo>
                      <a:pt x="441007" y="9525"/>
                    </a:lnTo>
                    <a:lnTo>
                      <a:pt x="154305" y="9525"/>
                    </a:lnTo>
                    <a:lnTo>
                      <a:pt x="10477" y="258127"/>
                    </a:lnTo>
                    <a:lnTo>
                      <a:pt x="154305"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35"/>
              <p:cNvSpPr/>
              <p:nvPr/>
            </p:nvSpPr>
            <p:spPr>
              <a:xfrm>
                <a:off x="6019800" y="4060506"/>
                <a:ext cx="596265" cy="516255"/>
              </a:xfrm>
              <a:custGeom>
                <a:avLst/>
                <a:gdLst/>
                <a:ahLst/>
                <a:cxnLst/>
                <a:rect l="l" t="t" r="r" b="b"/>
                <a:pathLst>
                  <a:path w="596265" h="516255" extrusionOk="0">
                    <a:moveTo>
                      <a:pt x="447675" y="516255"/>
                    </a:moveTo>
                    <a:lnTo>
                      <a:pt x="149542" y="516255"/>
                    </a:lnTo>
                    <a:lnTo>
                      <a:pt x="148590" y="513398"/>
                    </a:lnTo>
                    <a:lnTo>
                      <a:pt x="0" y="258128"/>
                    </a:lnTo>
                    <a:lnTo>
                      <a:pt x="148590" y="0"/>
                    </a:lnTo>
                    <a:lnTo>
                      <a:pt x="447675" y="0"/>
                    </a:lnTo>
                    <a:lnTo>
                      <a:pt x="448628" y="2858"/>
                    </a:lnTo>
                    <a:lnTo>
                      <a:pt x="596265" y="258128"/>
                    </a:lnTo>
                    <a:lnTo>
                      <a:pt x="447675" y="516255"/>
                    </a:lnTo>
                    <a:close/>
                    <a:moveTo>
                      <a:pt x="155258" y="506730"/>
                    </a:moveTo>
                    <a:lnTo>
                      <a:pt x="441960" y="506730"/>
                    </a:lnTo>
                    <a:lnTo>
                      <a:pt x="585788" y="258128"/>
                    </a:lnTo>
                    <a:lnTo>
                      <a:pt x="441960" y="9525"/>
                    </a:lnTo>
                    <a:lnTo>
                      <a:pt x="155258" y="9525"/>
                    </a:lnTo>
                    <a:lnTo>
                      <a:pt x="11430" y="258128"/>
                    </a:lnTo>
                    <a:lnTo>
                      <a:pt x="155258"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35"/>
              <p:cNvSpPr/>
              <p:nvPr/>
            </p:nvSpPr>
            <p:spPr>
              <a:xfrm>
                <a:off x="6458902" y="4313871"/>
                <a:ext cx="595312" cy="516255"/>
              </a:xfrm>
              <a:custGeom>
                <a:avLst/>
                <a:gdLst/>
                <a:ahLst/>
                <a:cxnLst/>
                <a:rect l="l" t="t" r="r" b="b"/>
                <a:pathLst>
                  <a:path w="595312" h="516255" extrusionOk="0">
                    <a:moveTo>
                      <a:pt x="446722" y="516255"/>
                    </a:moveTo>
                    <a:lnTo>
                      <a:pt x="148590" y="516255"/>
                    </a:lnTo>
                    <a:lnTo>
                      <a:pt x="147638" y="513397"/>
                    </a:lnTo>
                    <a:lnTo>
                      <a:pt x="0" y="258128"/>
                    </a:lnTo>
                    <a:lnTo>
                      <a:pt x="148590" y="0"/>
                    </a:lnTo>
                    <a:lnTo>
                      <a:pt x="446722" y="0"/>
                    </a:lnTo>
                    <a:lnTo>
                      <a:pt x="447675" y="2858"/>
                    </a:lnTo>
                    <a:lnTo>
                      <a:pt x="595313" y="258128"/>
                    </a:lnTo>
                    <a:lnTo>
                      <a:pt x="446722" y="516255"/>
                    </a:lnTo>
                    <a:close/>
                    <a:moveTo>
                      <a:pt x="154305" y="506730"/>
                    </a:moveTo>
                    <a:lnTo>
                      <a:pt x="441007" y="506730"/>
                    </a:lnTo>
                    <a:lnTo>
                      <a:pt x="584835" y="258128"/>
                    </a:lnTo>
                    <a:lnTo>
                      <a:pt x="441007" y="9525"/>
                    </a:lnTo>
                    <a:lnTo>
                      <a:pt x="154305" y="9525"/>
                    </a:lnTo>
                    <a:lnTo>
                      <a:pt x="10477" y="258128"/>
                    </a:lnTo>
                    <a:lnTo>
                      <a:pt x="154305"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35"/>
              <p:cNvSpPr/>
              <p:nvPr/>
            </p:nvSpPr>
            <p:spPr>
              <a:xfrm>
                <a:off x="6458902" y="4820602"/>
                <a:ext cx="595312" cy="516254"/>
              </a:xfrm>
              <a:custGeom>
                <a:avLst/>
                <a:gdLst/>
                <a:ahLst/>
                <a:cxnLst/>
                <a:rect l="l" t="t" r="r" b="b"/>
                <a:pathLst>
                  <a:path w="595312" h="516254" extrusionOk="0">
                    <a:moveTo>
                      <a:pt x="446722" y="516255"/>
                    </a:moveTo>
                    <a:lnTo>
                      <a:pt x="148590" y="516255"/>
                    </a:lnTo>
                    <a:lnTo>
                      <a:pt x="147638" y="513397"/>
                    </a:lnTo>
                    <a:lnTo>
                      <a:pt x="0" y="258128"/>
                    </a:lnTo>
                    <a:lnTo>
                      <a:pt x="148590" y="0"/>
                    </a:lnTo>
                    <a:lnTo>
                      <a:pt x="446722" y="0"/>
                    </a:lnTo>
                    <a:lnTo>
                      <a:pt x="447675" y="2857"/>
                    </a:lnTo>
                    <a:lnTo>
                      <a:pt x="595313" y="258128"/>
                    </a:lnTo>
                    <a:lnTo>
                      <a:pt x="446722" y="516255"/>
                    </a:lnTo>
                    <a:close/>
                    <a:moveTo>
                      <a:pt x="154305" y="506730"/>
                    </a:moveTo>
                    <a:lnTo>
                      <a:pt x="441007" y="506730"/>
                    </a:lnTo>
                    <a:lnTo>
                      <a:pt x="584835" y="258128"/>
                    </a:lnTo>
                    <a:lnTo>
                      <a:pt x="441007" y="9525"/>
                    </a:lnTo>
                    <a:lnTo>
                      <a:pt x="154305" y="9525"/>
                    </a:lnTo>
                    <a:lnTo>
                      <a:pt x="10477" y="258128"/>
                    </a:lnTo>
                    <a:lnTo>
                      <a:pt x="154305"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35"/>
              <p:cNvSpPr/>
              <p:nvPr/>
            </p:nvSpPr>
            <p:spPr>
              <a:xfrm>
                <a:off x="6019800" y="4567237"/>
                <a:ext cx="596265" cy="516255"/>
              </a:xfrm>
              <a:custGeom>
                <a:avLst/>
                <a:gdLst/>
                <a:ahLst/>
                <a:cxnLst/>
                <a:rect l="l" t="t" r="r" b="b"/>
                <a:pathLst>
                  <a:path w="596265" h="516255" extrusionOk="0">
                    <a:moveTo>
                      <a:pt x="447675" y="516255"/>
                    </a:moveTo>
                    <a:lnTo>
                      <a:pt x="149542" y="516255"/>
                    </a:lnTo>
                    <a:lnTo>
                      <a:pt x="148590" y="513397"/>
                    </a:lnTo>
                    <a:lnTo>
                      <a:pt x="0" y="258128"/>
                    </a:lnTo>
                    <a:lnTo>
                      <a:pt x="148590" y="0"/>
                    </a:lnTo>
                    <a:lnTo>
                      <a:pt x="447675" y="0"/>
                    </a:lnTo>
                    <a:lnTo>
                      <a:pt x="448628" y="2857"/>
                    </a:lnTo>
                    <a:lnTo>
                      <a:pt x="596265" y="258128"/>
                    </a:lnTo>
                    <a:lnTo>
                      <a:pt x="447675" y="516255"/>
                    </a:lnTo>
                    <a:close/>
                    <a:moveTo>
                      <a:pt x="155258" y="506730"/>
                    </a:moveTo>
                    <a:lnTo>
                      <a:pt x="441960" y="506730"/>
                    </a:lnTo>
                    <a:lnTo>
                      <a:pt x="585788" y="258128"/>
                    </a:lnTo>
                    <a:lnTo>
                      <a:pt x="441960" y="9525"/>
                    </a:lnTo>
                    <a:lnTo>
                      <a:pt x="155258" y="9525"/>
                    </a:lnTo>
                    <a:lnTo>
                      <a:pt x="11430" y="258128"/>
                    </a:lnTo>
                    <a:lnTo>
                      <a:pt x="155258"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35"/>
              <p:cNvSpPr/>
              <p:nvPr/>
            </p:nvSpPr>
            <p:spPr>
              <a:xfrm>
                <a:off x="5579744" y="4313871"/>
                <a:ext cx="595312" cy="516255"/>
              </a:xfrm>
              <a:custGeom>
                <a:avLst/>
                <a:gdLst/>
                <a:ahLst/>
                <a:cxnLst/>
                <a:rect l="l" t="t" r="r" b="b"/>
                <a:pathLst>
                  <a:path w="595312" h="516255" extrusionOk="0">
                    <a:moveTo>
                      <a:pt x="445770" y="516255"/>
                    </a:moveTo>
                    <a:lnTo>
                      <a:pt x="148590" y="516255"/>
                    </a:lnTo>
                    <a:lnTo>
                      <a:pt x="147638" y="513397"/>
                    </a:lnTo>
                    <a:lnTo>
                      <a:pt x="0" y="258128"/>
                    </a:lnTo>
                    <a:lnTo>
                      <a:pt x="148590" y="0"/>
                    </a:lnTo>
                    <a:lnTo>
                      <a:pt x="446722" y="0"/>
                    </a:lnTo>
                    <a:lnTo>
                      <a:pt x="447675" y="2858"/>
                    </a:lnTo>
                    <a:lnTo>
                      <a:pt x="595313" y="258128"/>
                    </a:lnTo>
                    <a:lnTo>
                      <a:pt x="445770" y="516255"/>
                    </a:lnTo>
                    <a:close/>
                    <a:moveTo>
                      <a:pt x="153353" y="506730"/>
                    </a:moveTo>
                    <a:lnTo>
                      <a:pt x="440055" y="506730"/>
                    </a:lnTo>
                    <a:lnTo>
                      <a:pt x="583883" y="258128"/>
                    </a:lnTo>
                    <a:lnTo>
                      <a:pt x="440055" y="9525"/>
                    </a:lnTo>
                    <a:lnTo>
                      <a:pt x="153353" y="9525"/>
                    </a:lnTo>
                    <a:lnTo>
                      <a:pt x="9525" y="258128"/>
                    </a:lnTo>
                    <a:lnTo>
                      <a:pt x="153353"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35"/>
              <p:cNvSpPr/>
              <p:nvPr/>
            </p:nvSpPr>
            <p:spPr>
              <a:xfrm>
                <a:off x="5579744" y="4820602"/>
                <a:ext cx="595312" cy="516254"/>
              </a:xfrm>
              <a:custGeom>
                <a:avLst/>
                <a:gdLst/>
                <a:ahLst/>
                <a:cxnLst/>
                <a:rect l="l" t="t" r="r" b="b"/>
                <a:pathLst>
                  <a:path w="595312" h="516254" extrusionOk="0">
                    <a:moveTo>
                      <a:pt x="445770" y="516255"/>
                    </a:moveTo>
                    <a:lnTo>
                      <a:pt x="148590" y="516255"/>
                    </a:lnTo>
                    <a:lnTo>
                      <a:pt x="147638" y="513397"/>
                    </a:lnTo>
                    <a:lnTo>
                      <a:pt x="0" y="258128"/>
                    </a:lnTo>
                    <a:lnTo>
                      <a:pt x="148590" y="0"/>
                    </a:lnTo>
                    <a:lnTo>
                      <a:pt x="446722" y="0"/>
                    </a:lnTo>
                    <a:lnTo>
                      <a:pt x="447675" y="2857"/>
                    </a:lnTo>
                    <a:lnTo>
                      <a:pt x="595313" y="258128"/>
                    </a:lnTo>
                    <a:lnTo>
                      <a:pt x="445770" y="516255"/>
                    </a:lnTo>
                    <a:close/>
                    <a:moveTo>
                      <a:pt x="153353" y="506730"/>
                    </a:moveTo>
                    <a:lnTo>
                      <a:pt x="440055" y="506730"/>
                    </a:lnTo>
                    <a:lnTo>
                      <a:pt x="583883" y="258128"/>
                    </a:lnTo>
                    <a:lnTo>
                      <a:pt x="440055" y="9525"/>
                    </a:lnTo>
                    <a:lnTo>
                      <a:pt x="153353" y="9525"/>
                    </a:lnTo>
                    <a:lnTo>
                      <a:pt x="9525" y="258128"/>
                    </a:lnTo>
                    <a:lnTo>
                      <a:pt x="153353"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35"/>
              <p:cNvSpPr/>
              <p:nvPr/>
            </p:nvSpPr>
            <p:spPr>
              <a:xfrm>
                <a:off x="5140642" y="4060506"/>
                <a:ext cx="595312" cy="516255"/>
              </a:xfrm>
              <a:custGeom>
                <a:avLst/>
                <a:gdLst/>
                <a:ahLst/>
                <a:cxnLst/>
                <a:rect l="l" t="t" r="r" b="b"/>
                <a:pathLst>
                  <a:path w="595312" h="516255" extrusionOk="0">
                    <a:moveTo>
                      <a:pt x="446723" y="516255"/>
                    </a:moveTo>
                    <a:lnTo>
                      <a:pt x="148590" y="516255"/>
                    </a:lnTo>
                    <a:lnTo>
                      <a:pt x="147638" y="513398"/>
                    </a:lnTo>
                    <a:lnTo>
                      <a:pt x="0" y="258128"/>
                    </a:lnTo>
                    <a:lnTo>
                      <a:pt x="148590" y="0"/>
                    </a:lnTo>
                    <a:lnTo>
                      <a:pt x="446723" y="0"/>
                    </a:lnTo>
                    <a:lnTo>
                      <a:pt x="447675" y="2858"/>
                    </a:lnTo>
                    <a:lnTo>
                      <a:pt x="595313" y="258128"/>
                    </a:lnTo>
                    <a:lnTo>
                      <a:pt x="446723" y="516255"/>
                    </a:lnTo>
                    <a:close/>
                    <a:moveTo>
                      <a:pt x="154305" y="506730"/>
                    </a:moveTo>
                    <a:lnTo>
                      <a:pt x="441008" y="506730"/>
                    </a:lnTo>
                    <a:lnTo>
                      <a:pt x="584835" y="258128"/>
                    </a:lnTo>
                    <a:lnTo>
                      <a:pt x="441008" y="9525"/>
                    </a:lnTo>
                    <a:lnTo>
                      <a:pt x="154305" y="9525"/>
                    </a:lnTo>
                    <a:lnTo>
                      <a:pt x="10478" y="258128"/>
                    </a:lnTo>
                    <a:lnTo>
                      <a:pt x="154305"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5" name="Google Shape;2355;p35"/>
              <p:cNvSpPr/>
              <p:nvPr/>
            </p:nvSpPr>
            <p:spPr>
              <a:xfrm>
                <a:off x="5140642" y="3554729"/>
                <a:ext cx="595312" cy="515302"/>
              </a:xfrm>
              <a:custGeom>
                <a:avLst/>
                <a:gdLst/>
                <a:ahLst/>
                <a:cxnLst/>
                <a:rect l="l" t="t" r="r" b="b"/>
                <a:pathLst>
                  <a:path w="595312" h="515302" extrusionOk="0">
                    <a:moveTo>
                      <a:pt x="446723" y="515302"/>
                    </a:moveTo>
                    <a:lnTo>
                      <a:pt x="148590" y="515302"/>
                    </a:lnTo>
                    <a:lnTo>
                      <a:pt x="147638" y="512445"/>
                    </a:lnTo>
                    <a:lnTo>
                      <a:pt x="0" y="258128"/>
                    </a:lnTo>
                    <a:lnTo>
                      <a:pt x="148590" y="0"/>
                    </a:lnTo>
                    <a:lnTo>
                      <a:pt x="446723" y="0"/>
                    </a:lnTo>
                    <a:lnTo>
                      <a:pt x="447675" y="2858"/>
                    </a:lnTo>
                    <a:lnTo>
                      <a:pt x="595313" y="258128"/>
                    </a:lnTo>
                    <a:lnTo>
                      <a:pt x="446723" y="515302"/>
                    </a:lnTo>
                    <a:close/>
                    <a:moveTo>
                      <a:pt x="154305" y="505777"/>
                    </a:moveTo>
                    <a:lnTo>
                      <a:pt x="441008" y="505777"/>
                    </a:lnTo>
                    <a:lnTo>
                      <a:pt x="584835" y="257175"/>
                    </a:lnTo>
                    <a:lnTo>
                      <a:pt x="441008" y="9525"/>
                    </a:lnTo>
                    <a:lnTo>
                      <a:pt x="154305" y="9525"/>
                    </a:lnTo>
                    <a:lnTo>
                      <a:pt x="10478" y="258128"/>
                    </a:lnTo>
                    <a:lnTo>
                      <a:pt x="154305" y="5057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35"/>
              <p:cNvSpPr/>
              <p:nvPr/>
            </p:nvSpPr>
            <p:spPr>
              <a:xfrm>
                <a:off x="5579744" y="3807141"/>
                <a:ext cx="595312" cy="516254"/>
              </a:xfrm>
              <a:custGeom>
                <a:avLst/>
                <a:gdLst/>
                <a:ahLst/>
                <a:cxnLst/>
                <a:rect l="l" t="t" r="r" b="b"/>
                <a:pathLst>
                  <a:path w="595312" h="516254" extrusionOk="0">
                    <a:moveTo>
                      <a:pt x="445770" y="516255"/>
                    </a:moveTo>
                    <a:lnTo>
                      <a:pt x="148590" y="516255"/>
                    </a:lnTo>
                    <a:lnTo>
                      <a:pt x="147638" y="513398"/>
                    </a:lnTo>
                    <a:lnTo>
                      <a:pt x="0" y="258127"/>
                    </a:lnTo>
                    <a:lnTo>
                      <a:pt x="148590" y="0"/>
                    </a:lnTo>
                    <a:lnTo>
                      <a:pt x="446722" y="0"/>
                    </a:lnTo>
                    <a:lnTo>
                      <a:pt x="447675" y="2858"/>
                    </a:lnTo>
                    <a:lnTo>
                      <a:pt x="595313" y="258127"/>
                    </a:lnTo>
                    <a:lnTo>
                      <a:pt x="445770" y="516255"/>
                    </a:lnTo>
                    <a:close/>
                    <a:moveTo>
                      <a:pt x="153353" y="506730"/>
                    </a:moveTo>
                    <a:lnTo>
                      <a:pt x="440055" y="506730"/>
                    </a:lnTo>
                    <a:lnTo>
                      <a:pt x="583883" y="258127"/>
                    </a:lnTo>
                    <a:lnTo>
                      <a:pt x="440055" y="9525"/>
                    </a:lnTo>
                    <a:lnTo>
                      <a:pt x="153353" y="9525"/>
                    </a:lnTo>
                    <a:lnTo>
                      <a:pt x="9525" y="258127"/>
                    </a:lnTo>
                    <a:lnTo>
                      <a:pt x="153353" y="5067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57" name="Google Shape;2357;p35"/>
            <p:cNvSpPr/>
            <p:nvPr/>
          </p:nvSpPr>
          <p:spPr>
            <a:xfrm>
              <a:off x="6156007" y="2533649"/>
              <a:ext cx="26670" cy="26670"/>
            </a:xfrm>
            <a:custGeom>
              <a:avLst/>
              <a:gdLst/>
              <a:ahLst/>
              <a:cxnLst/>
              <a:rect l="l" t="t" r="r" b="b"/>
              <a:pathLst>
                <a:path w="26670" h="26670" extrusionOk="0">
                  <a:moveTo>
                    <a:pt x="26670" y="13335"/>
                  </a:moveTo>
                  <a:cubicBezTo>
                    <a:pt x="26670" y="20700"/>
                    <a:pt x="20700" y="26670"/>
                    <a:pt x="13335" y="26670"/>
                  </a:cubicBezTo>
                  <a:cubicBezTo>
                    <a:pt x="5970" y="26670"/>
                    <a:pt x="0" y="20700"/>
                    <a:pt x="0" y="13335"/>
                  </a:cubicBezTo>
                  <a:cubicBezTo>
                    <a:pt x="0" y="5970"/>
                    <a:pt x="5970" y="0"/>
                    <a:pt x="13335" y="0"/>
                  </a:cubicBezTo>
                  <a:cubicBezTo>
                    <a:pt x="20700" y="0"/>
                    <a:pt x="26670" y="5970"/>
                    <a:pt x="26670" y="133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8" name="Google Shape;2358;p35"/>
            <p:cNvSpPr/>
            <p:nvPr/>
          </p:nvSpPr>
          <p:spPr>
            <a:xfrm>
              <a:off x="5715952" y="2787014"/>
              <a:ext cx="24764" cy="24765"/>
            </a:xfrm>
            <a:custGeom>
              <a:avLst/>
              <a:gdLst/>
              <a:ahLst/>
              <a:cxnLst/>
              <a:rect l="l" t="t" r="r" b="b"/>
              <a:pathLst>
                <a:path w="24764" h="24765" extrusionOk="0">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35"/>
            <p:cNvSpPr/>
            <p:nvPr/>
          </p:nvSpPr>
          <p:spPr>
            <a:xfrm>
              <a:off x="5273040" y="3033712"/>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35"/>
            <p:cNvSpPr/>
            <p:nvPr/>
          </p:nvSpPr>
          <p:spPr>
            <a:xfrm>
              <a:off x="5565457" y="3033712"/>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35"/>
            <p:cNvSpPr/>
            <p:nvPr/>
          </p:nvSpPr>
          <p:spPr>
            <a:xfrm>
              <a:off x="5715952" y="3293744"/>
              <a:ext cx="24764" cy="24765"/>
            </a:xfrm>
            <a:custGeom>
              <a:avLst/>
              <a:gdLst/>
              <a:ahLst/>
              <a:cxnLst/>
              <a:rect l="l" t="t" r="r" b="b"/>
              <a:pathLst>
                <a:path w="24764" h="24765" extrusionOk="0">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35"/>
            <p:cNvSpPr/>
            <p:nvPr/>
          </p:nvSpPr>
          <p:spPr>
            <a:xfrm>
              <a:off x="5279707" y="3547109"/>
              <a:ext cx="24765" cy="24765"/>
            </a:xfrm>
            <a:custGeom>
              <a:avLst/>
              <a:gdLst/>
              <a:ahLst/>
              <a:cxnLst/>
              <a:rect l="l" t="t" r="r" b="b"/>
              <a:pathLst>
                <a:path w="24765" h="24765" extrusionOk="0">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35"/>
            <p:cNvSpPr/>
            <p:nvPr/>
          </p:nvSpPr>
          <p:spPr>
            <a:xfrm>
              <a:off x="5718810" y="3800474"/>
              <a:ext cx="24764" cy="24765"/>
            </a:xfrm>
            <a:custGeom>
              <a:avLst/>
              <a:gdLst/>
              <a:ahLst/>
              <a:cxnLst/>
              <a:rect l="l" t="t" r="r" b="b"/>
              <a:pathLst>
                <a:path w="24764" h="24765" extrusionOk="0">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35"/>
            <p:cNvSpPr/>
            <p:nvPr/>
          </p:nvSpPr>
          <p:spPr>
            <a:xfrm>
              <a:off x="6156960" y="3547109"/>
              <a:ext cx="24764" cy="24765"/>
            </a:xfrm>
            <a:custGeom>
              <a:avLst/>
              <a:gdLst/>
              <a:ahLst/>
              <a:cxnLst/>
              <a:rect l="l" t="t" r="r" b="b"/>
              <a:pathLst>
                <a:path w="24764" h="24765" extrusionOk="0">
                  <a:moveTo>
                    <a:pt x="24765" y="12382"/>
                  </a:moveTo>
                  <a:cubicBezTo>
                    <a:pt x="24765" y="19221"/>
                    <a:pt x="19221" y="24765"/>
                    <a:pt x="12382" y="24765"/>
                  </a:cubicBezTo>
                  <a:cubicBezTo>
                    <a:pt x="5544" y="24765"/>
                    <a:pt x="0" y="19221"/>
                    <a:pt x="0" y="12382"/>
                  </a:cubicBezTo>
                  <a:cubicBezTo>
                    <a:pt x="0" y="5544"/>
                    <a:pt x="5544" y="0"/>
                    <a:pt x="12382" y="0"/>
                  </a:cubicBezTo>
                  <a:cubicBezTo>
                    <a:pt x="19221" y="0"/>
                    <a:pt x="24765" y="5544"/>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35"/>
            <p:cNvSpPr/>
            <p:nvPr/>
          </p:nvSpPr>
          <p:spPr>
            <a:xfrm>
              <a:off x="6595109" y="3800474"/>
              <a:ext cx="24765" cy="24765"/>
            </a:xfrm>
            <a:custGeom>
              <a:avLst/>
              <a:gdLst/>
              <a:ahLst/>
              <a:cxnLst/>
              <a:rect l="l" t="t" r="r" b="b"/>
              <a:pathLst>
                <a:path w="24765" h="24765" extrusionOk="0">
                  <a:moveTo>
                    <a:pt x="24765" y="12383"/>
                  </a:moveTo>
                  <a:cubicBezTo>
                    <a:pt x="24765" y="5715"/>
                    <a:pt x="19050" y="0"/>
                    <a:pt x="12383" y="0"/>
                  </a:cubicBezTo>
                  <a:cubicBezTo>
                    <a:pt x="5715" y="0"/>
                    <a:pt x="0" y="5715"/>
                    <a:pt x="0" y="12383"/>
                  </a:cubicBezTo>
                  <a:cubicBezTo>
                    <a:pt x="0" y="19050"/>
                    <a:pt x="5715" y="24765"/>
                    <a:pt x="12383" y="24765"/>
                  </a:cubicBezTo>
                  <a:cubicBezTo>
                    <a:pt x="19050" y="23813"/>
                    <a:pt x="24765" y="19050"/>
                    <a:pt x="24765" y="1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6" name="Google Shape;2366;p35"/>
            <p:cNvSpPr/>
            <p:nvPr/>
          </p:nvSpPr>
          <p:spPr>
            <a:xfrm>
              <a:off x="7036117" y="3547109"/>
              <a:ext cx="24765" cy="24765"/>
            </a:xfrm>
            <a:custGeom>
              <a:avLst/>
              <a:gdLst/>
              <a:ahLst/>
              <a:cxnLst/>
              <a:rect l="l" t="t" r="r" b="b"/>
              <a:pathLst>
                <a:path w="24765" h="24765" extrusionOk="0">
                  <a:moveTo>
                    <a:pt x="24765" y="12383"/>
                  </a:moveTo>
                  <a:cubicBezTo>
                    <a:pt x="24765" y="5715"/>
                    <a:pt x="19050" y="0"/>
                    <a:pt x="12383" y="0"/>
                  </a:cubicBezTo>
                  <a:cubicBezTo>
                    <a:pt x="5715" y="0"/>
                    <a:pt x="0" y="5715"/>
                    <a:pt x="0" y="12383"/>
                  </a:cubicBezTo>
                  <a:cubicBezTo>
                    <a:pt x="0" y="19050"/>
                    <a:pt x="5715" y="24765"/>
                    <a:pt x="12383" y="24765"/>
                  </a:cubicBezTo>
                  <a:cubicBezTo>
                    <a:pt x="20003" y="24765"/>
                    <a:pt x="24765" y="19050"/>
                    <a:pt x="24765" y="1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35"/>
            <p:cNvSpPr/>
            <p:nvPr/>
          </p:nvSpPr>
          <p:spPr>
            <a:xfrm>
              <a:off x="7036117" y="4052887"/>
              <a:ext cx="24765" cy="24765"/>
            </a:xfrm>
            <a:custGeom>
              <a:avLst/>
              <a:gdLst/>
              <a:ahLst/>
              <a:cxnLst/>
              <a:rect l="l" t="t" r="r" b="b"/>
              <a:pathLst>
                <a:path w="24765" h="24765" extrusionOk="0">
                  <a:moveTo>
                    <a:pt x="24765" y="12382"/>
                  </a:moveTo>
                  <a:cubicBezTo>
                    <a:pt x="24765" y="5715"/>
                    <a:pt x="19050" y="0"/>
                    <a:pt x="12383" y="0"/>
                  </a:cubicBezTo>
                  <a:cubicBezTo>
                    <a:pt x="5715" y="0"/>
                    <a:pt x="0" y="5715"/>
                    <a:pt x="0" y="12382"/>
                  </a:cubicBezTo>
                  <a:cubicBezTo>
                    <a:pt x="0" y="19050"/>
                    <a:pt x="5715" y="24765"/>
                    <a:pt x="12383" y="24765"/>
                  </a:cubicBezTo>
                  <a:cubicBezTo>
                    <a:pt x="20003" y="24765"/>
                    <a:pt x="24765" y="19050"/>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35"/>
            <p:cNvSpPr/>
            <p:nvPr/>
          </p:nvSpPr>
          <p:spPr>
            <a:xfrm>
              <a:off x="6156960" y="4052887"/>
              <a:ext cx="24764" cy="24765"/>
            </a:xfrm>
            <a:custGeom>
              <a:avLst/>
              <a:gdLst/>
              <a:ahLst/>
              <a:cxnLst/>
              <a:rect l="l" t="t" r="r" b="b"/>
              <a:pathLst>
                <a:path w="24764" h="24765" extrusionOk="0">
                  <a:moveTo>
                    <a:pt x="24765" y="12382"/>
                  </a:moveTo>
                  <a:cubicBezTo>
                    <a:pt x="24765" y="19221"/>
                    <a:pt x="19221" y="24765"/>
                    <a:pt x="12382" y="24765"/>
                  </a:cubicBezTo>
                  <a:cubicBezTo>
                    <a:pt x="5544" y="24765"/>
                    <a:pt x="0" y="19221"/>
                    <a:pt x="0" y="12382"/>
                  </a:cubicBezTo>
                  <a:cubicBezTo>
                    <a:pt x="0" y="5544"/>
                    <a:pt x="5544" y="0"/>
                    <a:pt x="12382" y="0"/>
                  </a:cubicBezTo>
                  <a:cubicBezTo>
                    <a:pt x="19221" y="0"/>
                    <a:pt x="24765" y="5544"/>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35"/>
            <p:cNvSpPr/>
            <p:nvPr/>
          </p:nvSpPr>
          <p:spPr>
            <a:xfrm>
              <a:off x="5718810" y="4306252"/>
              <a:ext cx="24764" cy="24765"/>
            </a:xfrm>
            <a:custGeom>
              <a:avLst/>
              <a:gdLst/>
              <a:ahLst/>
              <a:cxnLst/>
              <a:rect l="l" t="t" r="r" b="b"/>
              <a:pathLst>
                <a:path w="24764" h="24765" extrusionOk="0">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35"/>
            <p:cNvSpPr/>
            <p:nvPr/>
          </p:nvSpPr>
          <p:spPr>
            <a:xfrm>
              <a:off x="6452234" y="4559617"/>
              <a:ext cx="24765" cy="24764"/>
            </a:xfrm>
            <a:custGeom>
              <a:avLst/>
              <a:gdLst/>
              <a:ahLst/>
              <a:cxnLst/>
              <a:rect l="l" t="t" r="r" b="b"/>
              <a:pathLst>
                <a:path w="24765" h="24764" extrusionOk="0">
                  <a:moveTo>
                    <a:pt x="24765" y="12382"/>
                  </a:moveTo>
                  <a:cubicBezTo>
                    <a:pt x="24765" y="5715"/>
                    <a:pt x="19050" y="0"/>
                    <a:pt x="12383" y="0"/>
                  </a:cubicBezTo>
                  <a:cubicBezTo>
                    <a:pt x="5715" y="0"/>
                    <a:pt x="0" y="5715"/>
                    <a:pt x="0" y="12382"/>
                  </a:cubicBezTo>
                  <a:cubicBezTo>
                    <a:pt x="0" y="19050"/>
                    <a:pt x="5715" y="24765"/>
                    <a:pt x="12383" y="24765"/>
                  </a:cubicBezTo>
                  <a:cubicBezTo>
                    <a:pt x="19050" y="24765"/>
                    <a:pt x="24765" y="19050"/>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35"/>
            <p:cNvSpPr/>
            <p:nvPr/>
          </p:nvSpPr>
          <p:spPr>
            <a:xfrm>
              <a:off x="7036117" y="4559617"/>
              <a:ext cx="24765" cy="24764"/>
            </a:xfrm>
            <a:custGeom>
              <a:avLst/>
              <a:gdLst/>
              <a:ahLst/>
              <a:cxnLst/>
              <a:rect l="l" t="t" r="r" b="b"/>
              <a:pathLst>
                <a:path w="24765" h="24764" extrusionOk="0">
                  <a:moveTo>
                    <a:pt x="24765" y="12382"/>
                  </a:moveTo>
                  <a:cubicBezTo>
                    <a:pt x="24765" y="5715"/>
                    <a:pt x="19050" y="0"/>
                    <a:pt x="12383" y="0"/>
                  </a:cubicBezTo>
                  <a:cubicBezTo>
                    <a:pt x="5715" y="0"/>
                    <a:pt x="0" y="5715"/>
                    <a:pt x="0" y="12382"/>
                  </a:cubicBezTo>
                  <a:cubicBezTo>
                    <a:pt x="0" y="19050"/>
                    <a:pt x="5715" y="24765"/>
                    <a:pt x="12383" y="24765"/>
                  </a:cubicBezTo>
                  <a:cubicBezTo>
                    <a:pt x="20003" y="24765"/>
                    <a:pt x="24765" y="19050"/>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35"/>
            <p:cNvSpPr/>
            <p:nvPr/>
          </p:nvSpPr>
          <p:spPr>
            <a:xfrm>
              <a:off x="6013132" y="4812981"/>
              <a:ext cx="24764" cy="24765"/>
            </a:xfrm>
            <a:custGeom>
              <a:avLst/>
              <a:gdLst/>
              <a:ahLst/>
              <a:cxnLst/>
              <a:rect l="l" t="t" r="r" b="b"/>
              <a:pathLst>
                <a:path w="24764" h="24765" extrusionOk="0">
                  <a:moveTo>
                    <a:pt x="24765" y="12383"/>
                  </a:moveTo>
                  <a:cubicBezTo>
                    <a:pt x="24765" y="5715"/>
                    <a:pt x="19050" y="0"/>
                    <a:pt x="12382" y="0"/>
                  </a:cubicBezTo>
                  <a:cubicBezTo>
                    <a:pt x="5715" y="0"/>
                    <a:pt x="0" y="5715"/>
                    <a:pt x="0" y="12383"/>
                  </a:cubicBezTo>
                  <a:cubicBezTo>
                    <a:pt x="0" y="19050"/>
                    <a:pt x="5715" y="24765"/>
                    <a:pt x="12382" y="24765"/>
                  </a:cubicBezTo>
                  <a:cubicBezTo>
                    <a:pt x="19050" y="24765"/>
                    <a:pt x="24765" y="19050"/>
                    <a:pt x="24765" y="1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35"/>
            <p:cNvSpPr/>
            <p:nvPr/>
          </p:nvSpPr>
          <p:spPr>
            <a:xfrm>
              <a:off x="6452234" y="5066346"/>
              <a:ext cx="24765" cy="24765"/>
            </a:xfrm>
            <a:custGeom>
              <a:avLst/>
              <a:gdLst/>
              <a:ahLst/>
              <a:cxnLst/>
              <a:rect l="l" t="t" r="r" b="b"/>
              <a:pathLst>
                <a:path w="24765" h="24765" extrusionOk="0">
                  <a:moveTo>
                    <a:pt x="24765" y="12383"/>
                  </a:moveTo>
                  <a:cubicBezTo>
                    <a:pt x="24765" y="5715"/>
                    <a:pt x="19050" y="0"/>
                    <a:pt x="12383" y="0"/>
                  </a:cubicBezTo>
                  <a:cubicBezTo>
                    <a:pt x="5715" y="0"/>
                    <a:pt x="0" y="5715"/>
                    <a:pt x="0" y="12383"/>
                  </a:cubicBezTo>
                  <a:cubicBezTo>
                    <a:pt x="0" y="19050"/>
                    <a:pt x="5715" y="24765"/>
                    <a:pt x="12383" y="24765"/>
                  </a:cubicBezTo>
                  <a:cubicBezTo>
                    <a:pt x="19050" y="23813"/>
                    <a:pt x="24765" y="19050"/>
                    <a:pt x="24765" y="1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35"/>
            <p:cNvSpPr/>
            <p:nvPr/>
          </p:nvSpPr>
          <p:spPr>
            <a:xfrm>
              <a:off x="7036117" y="5066346"/>
              <a:ext cx="24765" cy="24765"/>
            </a:xfrm>
            <a:custGeom>
              <a:avLst/>
              <a:gdLst/>
              <a:ahLst/>
              <a:cxnLst/>
              <a:rect l="l" t="t" r="r" b="b"/>
              <a:pathLst>
                <a:path w="24765" h="24765" extrusionOk="0">
                  <a:moveTo>
                    <a:pt x="24765" y="12383"/>
                  </a:moveTo>
                  <a:cubicBezTo>
                    <a:pt x="24765" y="5715"/>
                    <a:pt x="19050" y="0"/>
                    <a:pt x="12383" y="0"/>
                  </a:cubicBezTo>
                  <a:cubicBezTo>
                    <a:pt x="5715" y="0"/>
                    <a:pt x="0" y="5715"/>
                    <a:pt x="0" y="12383"/>
                  </a:cubicBezTo>
                  <a:cubicBezTo>
                    <a:pt x="0" y="19050"/>
                    <a:pt x="5715" y="24765"/>
                    <a:pt x="12383" y="24765"/>
                  </a:cubicBezTo>
                  <a:cubicBezTo>
                    <a:pt x="20003" y="23813"/>
                    <a:pt x="24765" y="19050"/>
                    <a:pt x="24765" y="1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35"/>
            <p:cNvSpPr/>
            <p:nvPr/>
          </p:nvSpPr>
          <p:spPr>
            <a:xfrm>
              <a:off x="5572125" y="5066347"/>
              <a:ext cx="24764" cy="24765"/>
            </a:xfrm>
            <a:custGeom>
              <a:avLst/>
              <a:gdLst/>
              <a:ahLst/>
              <a:cxnLst/>
              <a:rect l="l" t="t" r="r" b="b"/>
              <a:pathLst>
                <a:path w="24764" h="24765" extrusionOk="0">
                  <a:moveTo>
                    <a:pt x="24765" y="12383"/>
                  </a:moveTo>
                  <a:cubicBezTo>
                    <a:pt x="24765" y="19221"/>
                    <a:pt x="19221" y="24765"/>
                    <a:pt x="12382" y="24765"/>
                  </a:cubicBezTo>
                  <a:cubicBezTo>
                    <a:pt x="5544" y="24765"/>
                    <a:pt x="0" y="19221"/>
                    <a:pt x="0" y="12383"/>
                  </a:cubicBezTo>
                  <a:cubicBezTo>
                    <a:pt x="0" y="5544"/>
                    <a:pt x="5544" y="0"/>
                    <a:pt x="12382" y="0"/>
                  </a:cubicBezTo>
                  <a:cubicBezTo>
                    <a:pt x="19221" y="0"/>
                    <a:pt x="24765" y="5544"/>
                    <a:pt x="24765" y="1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35"/>
            <p:cNvSpPr/>
            <p:nvPr/>
          </p:nvSpPr>
          <p:spPr>
            <a:xfrm>
              <a:off x="5572125" y="4052887"/>
              <a:ext cx="24764" cy="24765"/>
            </a:xfrm>
            <a:custGeom>
              <a:avLst/>
              <a:gdLst/>
              <a:ahLst/>
              <a:cxnLst/>
              <a:rect l="l" t="t" r="r" b="b"/>
              <a:pathLst>
                <a:path w="24764" h="24765" extrusionOk="0">
                  <a:moveTo>
                    <a:pt x="24765" y="12382"/>
                  </a:moveTo>
                  <a:cubicBezTo>
                    <a:pt x="24765" y="5715"/>
                    <a:pt x="19050" y="0"/>
                    <a:pt x="12382" y="0"/>
                  </a:cubicBezTo>
                  <a:cubicBezTo>
                    <a:pt x="5715" y="0"/>
                    <a:pt x="0" y="5715"/>
                    <a:pt x="0" y="12382"/>
                  </a:cubicBezTo>
                  <a:cubicBezTo>
                    <a:pt x="0" y="19050"/>
                    <a:pt x="5715" y="24765"/>
                    <a:pt x="12382" y="24765"/>
                  </a:cubicBezTo>
                  <a:cubicBezTo>
                    <a:pt x="19050" y="24765"/>
                    <a:pt x="24765" y="19050"/>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35"/>
            <p:cNvSpPr/>
            <p:nvPr/>
          </p:nvSpPr>
          <p:spPr>
            <a:xfrm>
              <a:off x="5133975" y="4306252"/>
              <a:ext cx="24765" cy="24765"/>
            </a:xfrm>
            <a:custGeom>
              <a:avLst/>
              <a:gdLst/>
              <a:ahLst/>
              <a:cxnLst/>
              <a:rect l="l" t="t" r="r" b="b"/>
              <a:pathLst>
                <a:path w="24765" h="24765" extrusionOk="0">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35"/>
            <p:cNvSpPr/>
            <p:nvPr/>
          </p:nvSpPr>
          <p:spPr>
            <a:xfrm>
              <a:off x="6003607" y="3287077"/>
              <a:ext cx="38100" cy="38100"/>
            </a:xfrm>
            <a:custGeom>
              <a:avLst/>
              <a:gdLst/>
              <a:ahLst/>
              <a:cxnLst/>
              <a:rect l="l" t="t" r="r" b="b"/>
              <a:pathLst>
                <a:path w="38100" h="38100" extrusionOk="0">
                  <a:moveTo>
                    <a:pt x="38100" y="19050"/>
                  </a:moveTo>
                  <a:cubicBezTo>
                    <a:pt x="38100" y="8572"/>
                    <a:pt x="29527" y="0"/>
                    <a:pt x="19050" y="0"/>
                  </a:cubicBezTo>
                  <a:cubicBezTo>
                    <a:pt x="8572" y="0"/>
                    <a:pt x="0" y="8572"/>
                    <a:pt x="0" y="19050"/>
                  </a:cubicBezTo>
                  <a:cubicBezTo>
                    <a:pt x="0" y="29527"/>
                    <a:pt x="8572" y="38100"/>
                    <a:pt x="19050" y="38100"/>
                  </a:cubicBezTo>
                  <a:cubicBezTo>
                    <a:pt x="29527" y="38100"/>
                    <a:pt x="38100" y="29527"/>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35"/>
            <p:cNvSpPr/>
            <p:nvPr/>
          </p:nvSpPr>
          <p:spPr>
            <a:xfrm>
              <a:off x="5565457" y="3540442"/>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35"/>
            <p:cNvSpPr/>
            <p:nvPr/>
          </p:nvSpPr>
          <p:spPr>
            <a:xfrm>
              <a:off x="6006465" y="3793807"/>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35"/>
            <p:cNvSpPr/>
            <p:nvPr/>
          </p:nvSpPr>
          <p:spPr>
            <a:xfrm>
              <a:off x="6006465" y="4299584"/>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35"/>
            <p:cNvSpPr/>
            <p:nvPr/>
          </p:nvSpPr>
          <p:spPr>
            <a:xfrm>
              <a:off x="5260657" y="4552949"/>
              <a:ext cx="38099" cy="38100"/>
            </a:xfrm>
            <a:custGeom>
              <a:avLst/>
              <a:gdLst/>
              <a:ahLst/>
              <a:cxnLst/>
              <a:rect l="l" t="t" r="r" b="b"/>
              <a:pathLst>
                <a:path w="38099" h="38100" extrusionOk="0">
                  <a:moveTo>
                    <a:pt x="38100" y="19050"/>
                  </a:moveTo>
                  <a:cubicBezTo>
                    <a:pt x="38100" y="8572"/>
                    <a:pt x="29527" y="0"/>
                    <a:pt x="19050" y="0"/>
                  </a:cubicBezTo>
                  <a:cubicBezTo>
                    <a:pt x="8572" y="0"/>
                    <a:pt x="0" y="8572"/>
                    <a:pt x="0" y="19050"/>
                  </a:cubicBezTo>
                  <a:cubicBezTo>
                    <a:pt x="0" y="29528"/>
                    <a:pt x="8572" y="38100"/>
                    <a:pt x="19050" y="38100"/>
                  </a:cubicBezTo>
                  <a:cubicBezTo>
                    <a:pt x="29527" y="38100"/>
                    <a:pt x="38100" y="29528"/>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35"/>
            <p:cNvSpPr/>
            <p:nvPr/>
          </p:nvSpPr>
          <p:spPr>
            <a:xfrm>
              <a:off x="6150292" y="4552949"/>
              <a:ext cx="38100" cy="38100"/>
            </a:xfrm>
            <a:custGeom>
              <a:avLst/>
              <a:gdLst/>
              <a:ahLst/>
              <a:cxnLst/>
              <a:rect l="l" t="t" r="r" b="b"/>
              <a:pathLst>
                <a:path w="38100" h="38100" extrusionOk="0">
                  <a:moveTo>
                    <a:pt x="38100" y="19050"/>
                  </a:moveTo>
                  <a:cubicBezTo>
                    <a:pt x="38100" y="8572"/>
                    <a:pt x="29528" y="0"/>
                    <a:pt x="19050" y="0"/>
                  </a:cubicBezTo>
                  <a:cubicBezTo>
                    <a:pt x="8573" y="0"/>
                    <a:pt x="0" y="8572"/>
                    <a:pt x="0" y="19050"/>
                  </a:cubicBezTo>
                  <a:cubicBezTo>
                    <a:pt x="0" y="29528"/>
                    <a:pt x="8573" y="38100"/>
                    <a:pt x="19050" y="38100"/>
                  </a:cubicBezTo>
                  <a:cubicBezTo>
                    <a:pt x="29528" y="38100"/>
                    <a:pt x="38100" y="29528"/>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35"/>
            <p:cNvSpPr/>
            <p:nvPr/>
          </p:nvSpPr>
          <p:spPr>
            <a:xfrm>
              <a:off x="5711189" y="4806314"/>
              <a:ext cx="38100" cy="38100"/>
            </a:xfrm>
            <a:custGeom>
              <a:avLst/>
              <a:gdLst/>
              <a:ahLst/>
              <a:cxnLst/>
              <a:rect l="l" t="t" r="r" b="b"/>
              <a:pathLst>
                <a:path w="38100" h="38100" extrusionOk="0">
                  <a:moveTo>
                    <a:pt x="38100" y="19050"/>
                  </a:moveTo>
                  <a:cubicBezTo>
                    <a:pt x="38100" y="8572"/>
                    <a:pt x="29528" y="0"/>
                    <a:pt x="19050" y="0"/>
                  </a:cubicBezTo>
                  <a:cubicBezTo>
                    <a:pt x="8573" y="0"/>
                    <a:pt x="0" y="8572"/>
                    <a:pt x="0" y="19050"/>
                  </a:cubicBezTo>
                  <a:cubicBezTo>
                    <a:pt x="0" y="29528"/>
                    <a:pt x="8573" y="38100"/>
                    <a:pt x="19050" y="38100"/>
                  </a:cubicBezTo>
                  <a:cubicBezTo>
                    <a:pt x="29528" y="38100"/>
                    <a:pt x="38100" y="29528"/>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35"/>
            <p:cNvSpPr/>
            <p:nvPr/>
          </p:nvSpPr>
          <p:spPr>
            <a:xfrm>
              <a:off x="6150292" y="505967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35"/>
            <p:cNvSpPr/>
            <p:nvPr/>
          </p:nvSpPr>
          <p:spPr>
            <a:xfrm>
              <a:off x="6591300" y="4806314"/>
              <a:ext cx="38100" cy="38100"/>
            </a:xfrm>
            <a:custGeom>
              <a:avLst/>
              <a:gdLst/>
              <a:ahLst/>
              <a:cxnLst/>
              <a:rect l="l" t="t" r="r" b="b"/>
              <a:pathLst>
                <a:path w="38100" h="38100" extrusionOk="0">
                  <a:moveTo>
                    <a:pt x="38100" y="19050"/>
                  </a:moveTo>
                  <a:cubicBezTo>
                    <a:pt x="38100" y="8572"/>
                    <a:pt x="29528" y="0"/>
                    <a:pt x="19050" y="0"/>
                  </a:cubicBezTo>
                  <a:cubicBezTo>
                    <a:pt x="8572" y="0"/>
                    <a:pt x="0" y="8572"/>
                    <a:pt x="0" y="19050"/>
                  </a:cubicBezTo>
                  <a:cubicBezTo>
                    <a:pt x="0" y="29528"/>
                    <a:pt x="8572" y="38100"/>
                    <a:pt x="19050" y="38100"/>
                  </a:cubicBezTo>
                  <a:cubicBezTo>
                    <a:pt x="29528" y="38100"/>
                    <a:pt x="38100" y="29528"/>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35"/>
            <p:cNvSpPr/>
            <p:nvPr/>
          </p:nvSpPr>
          <p:spPr>
            <a:xfrm>
              <a:off x="6887527" y="4299584"/>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35"/>
            <p:cNvSpPr/>
            <p:nvPr/>
          </p:nvSpPr>
          <p:spPr>
            <a:xfrm>
              <a:off x="6880859" y="4806314"/>
              <a:ext cx="38100" cy="38100"/>
            </a:xfrm>
            <a:custGeom>
              <a:avLst/>
              <a:gdLst/>
              <a:ahLst/>
              <a:cxnLst/>
              <a:rect l="l" t="t" r="r" b="b"/>
              <a:pathLst>
                <a:path w="38100" h="38100" extrusionOk="0">
                  <a:moveTo>
                    <a:pt x="38100" y="19050"/>
                  </a:moveTo>
                  <a:cubicBezTo>
                    <a:pt x="38100" y="8572"/>
                    <a:pt x="29528" y="0"/>
                    <a:pt x="19050" y="0"/>
                  </a:cubicBezTo>
                  <a:cubicBezTo>
                    <a:pt x="8573" y="0"/>
                    <a:pt x="0" y="8572"/>
                    <a:pt x="0" y="19050"/>
                  </a:cubicBezTo>
                  <a:cubicBezTo>
                    <a:pt x="0" y="29528"/>
                    <a:pt x="8573" y="38100"/>
                    <a:pt x="19050" y="38100"/>
                  </a:cubicBezTo>
                  <a:cubicBezTo>
                    <a:pt x="30480" y="38100"/>
                    <a:pt x="38100" y="29528"/>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35"/>
            <p:cNvSpPr/>
            <p:nvPr/>
          </p:nvSpPr>
          <p:spPr>
            <a:xfrm>
              <a:off x="6445567" y="4046219"/>
              <a:ext cx="38100" cy="38100"/>
            </a:xfrm>
            <a:custGeom>
              <a:avLst/>
              <a:gdLst/>
              <a:ahLst/>
              <a:cxnLst/>
              <a:rect l="l" t="t" r="r" b="b"/>
              <a:pathLst>
                <a:path w="38100" h="38100" extrusionOk="0">
                  <a:moveTo>
                    <a:pt x="38100" y="19050"/>
                  </a:moveTo>
                  <a:cubicBezTo>
                    <a:pt x="38100" y="8573"/>
                    <a:pt x="29528" y="0"/>
                    <a:pt x="19050" y="0"/>
                  </a:cubicBezTo>
                  <a:cubicBezTo>
                    <a:pt x="8573" y="0"/>
                    <a:pt x="0" y="8573"/>
                    <a:pt x="0" y="19050"/>
                  </a:cubicBezTo>
                  <a:cubicBezTo>
                    <a:pt x="0" y="29528"/>
                    <a:pt x="8573" y="38100"/>
                    <a:pt x="19050" y="38100"/>
                  </a:cubicBezTo>
                  <a:cubicBezTo>
                    <a:pt x="29528" y="38100"/>
                    <a:pt x="38100" y="29528"/>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35"/>
            <p:cNvSpPr/>
            <p:nvPr/>
          </p:nvSpPr>
          <p:spPr>
            <a:xfrm>
              <a:off x="6887527" y="3793807"/>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1" name="Google Shape;2391;p35"/>
            <p:cNvSpPr/>
            <p:nvPr/>
          </p:nvSpPr>
          <p:spPr>
            <a:xfrm>
              <a:off x="6445567" y="3540441"/>
              <a:ext cx="38100" cy="38100"/>
            </a:xfrm>
            <a:custGeom>
              <a:avLst/>
              <a:gdLst/>
              <a:ahLst/>
              <a:cxnLst/>
              <a:rect l="l" t="t" r="r" b="b"/>
              <a:pathLst>
                <a:path w="38100" h="38100" extrusionOk="0">
                  <a:moveTo>
                    <a:pt x="38100" y="19050"/>
                  </a:moveTo>
                  <a:cubicBezTo>
                    <a:pt x="38100" y="8573"/>
                    <a:pt x="29528" y="0"/>
                    <a:pt x="19050" y="0"/>
                  </a:cubicBezTo>
                  <a:cubicBezTo>
                    <a:pt x="8573" y="0"/>
                    <a:pt x="0" y="8573"/>
                    <a:pt x="0" y="19050"/>
                  </a:cubicBezTo>
                  <a:cubicBezTo>
                    <a:pt x="0" y="29528"/>
                    <a:pt x="8573" y="38100"/>
                    <a:pt x="19050" y="38100"/>
                  </a:cubicBezTo>
                  <a:cubicBezTo>
                    <a:pt x="29528" y="37148"/>
                    <a:pt x="38100" y="29528"/>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2" name="Google Shape;2392;p35"/>
            <p:cNvSpPr/>
            <p:nvPr/>
          </p:nvSpPr>
          <p:spPr>
            <a:xfrm>
              <a:off x="6882765" y="3287077"/>
              <a:ext cx="38100" cy="38100"/>
            </a:xfrm>
            <a:custGeom>
              <a:avLst/>
              <a:gdLst/>
              <a:ahLst/>
              <a:cxnLst/>
              <a:rect l="l" t="t" r="r" b="b"/>
              <a:pathLst>
                <a:path w="38100" h="38100" extrusionOk="0">
                  <a:moveTo>
                    <a:pt x="38100" y="19050"/>
                  </a:moveTo>
                  <a:cubicBezTo>
                    <a:pt x="38100" y="8572"/>
                    <a:pt x="29527" y="0"/>
                    <a:pt x="19050" y="0"/>
                  </a:cubicBezTo>
                  <a:cubicBezTo>
                    <a:pt x="8572" y="0"/>
                    <a:pt x="0" y="8572"/>
                    <a:pt x="0" y="19050"/>
                  </a:cubicBezTo>
                  <a:cubicBezTo>
                    <a:pt x="0" y="29527"/>
                    <a:pt x="8572" y="38100"/>
                    <a:pt x="19050" y="38100"/>
                  </a:cubicBezTo>
                  <a:cubicBezTo>
                    <a:pt x="29527" y="38100"/>
                    <a:pt x="38100" y="29527"/>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35"/>
            <p:cNvSpPr/>
            <p:nvPr/>
          </p:nvSpPr>
          <p:spPr>
            <a:xfrm>
              <a:off x="5273040" y="404621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35"/>
            <p:cNvSpPr/>
            <p:nvPr/>
          </p:nvSpPr>
          <p:spPr>
            <a:xfrm>
              <a:off x="6156960" y="3040379"/>
              <a:ext cx="24764" cy="24868"/>
            </a:xfrm>
            <a:custGeom>
              <a:avLst/>
              <a:gdLst/>
              <a:ahLst/>
              <a:cxnLst/>
              <a:rect l="l" t="t" r="r" b="b"/>
              <a:pathLst>
                <a:path w="24764" h="24868" extrusionOk="0">
                  <a:moveTo>
                    <a:pt x="24765" y="12383"/>
                  </a:moveTo>
                  <a:cubicBezTo>
                    <a:pt x="24765" y="5715"/>
                    <a:pt x="19050" y="0"/>
                    <a:pt x="12382" y="0"/>
                  </a:cubicBezTo>
                  <a:cubicBezTo>
                    <a:pt x="5715" y="0"/>
                    <a:pt x="0" y="5715"/>
                    <a:pt x="0" y="12383"/>
                  </a:cubicBezTo>
                  <a:cubicBezTo>
                    <a:pt x="0" y="19050"/>
                    <a:pt x="5715" y="24765"/>
                    <a:pt x="12382" y="24765"/>
                  </a:cubicBezTo>
                  <a:cubicBezTo>
                    <a:pt x="19050" y="25717"/>
                    <a:pt x="24765" y="20003"/>
                    <a:pt x="24765" y="1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35"/>
            <p:cNvSpPr/>
            <p:nvPr/>
          </p:nvSpPr>
          <p:spPr>
            <a:xfrm>
              <a:off x="6441757" y="3033712"/>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6" name="Google Shape;2396;p35"/>
            <p:cNvSpPr/>
            <p:nvPr/>
          </p:nvSpPr>
          <p:spPr>
            <a:xfrm>
              <a:off x="6588442" y="2780346"/>
              <a:ext cx="38100" cy="38100"/>
            </a:xfrm>
            <a:custGeom>
              <a:avLst/>
              <a:gdLst/>
              <a:ahLst/>
              <a:cxnLst/>
              <a:rect l="l" t="t" r="r" b="b"/>
              <a:pathLst>
                <a:path w="38100" h="38100" extrusionOk="0">
                  <a:moveTo>
                    <a:pt x="38100" y="19050"/>
                  </a:moveTo>
                  <a:cubicBezTo>
                    <a:pt x="38100" y="8573"/>
                    <a:pt x="29528" y="0"/>
                    <a:pt x="19050" y="0"/>
                  </a:cubicBezTo>
                  <a:cubicBezTo>
                    <a:pt x="8573" y="0"/>
                    <a:pt x="0" y="8573"/>
                    <a:pt x="0" y="19050"/>
                  </a:cubicBezTo>
                  <a:cubicBezTo>
                    <a:pt x="0" y="29528"/>
                    <a:pt x="8573" y="38100"/>
                    <a:pt x="19050" y="38100"/>
                  </a:cubicBezTo>
                  <a:cubicBezTo>
                    <a:pt x="29528" y="38100"/>
                    <a:pt x="38100" y="29528"/>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35"/>
            <p:cNvSpPr/>
            <p:nvPr/>
          </p:nvSpPr>
          <p:spPr>
            <a:xfrm>
              <a:off x="6003607" y="2780346"/>
              <a:ext cx="38100" cy="38100"/>
            </a:xfrm>
            <a:custGeom>
              <a:avLst/>
              <a:gdLst/>
              <a:ahLst/>
              <a:cxnLst/>
              <a:rect l="l" t="t" r="r" b="b"/>
              <a:pathLst>
                <a:path w="38100" h="38100" extrusionOk="0">
                  <a:moveTo>
                    <a:pt x="38100" y="19050"/>
                  </a:moveTo>
                  <a:cubicBezTo>
                    <a:pt x="38100" y="8573"/>
                    <a:pt x="29527" y="0"/>
                    <a:pt x="19050" y="0"/>
                  </a:cubicBezTo>
                  <a:cubicBezTo>
                    <a:pt x="8572" y="0"/>
                    <a:pt x="0" y="8573"/>
                    <a:pt x="0" y="19050"/>
                  </a:cubicBezTo>
                  <a:cubicBezTo>
                    <a:pt x="0" y="29528"/>
                    <a:pt x="8572" y="38100"/>
                    <a:pt x="19050" y="38100"/>
                  </a:cubicBezTo>
                  <a:cubicBezTo>
                    <a:pt x="29527" y="38100"/>
                    <a:pt x="38100" y="29528"/>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8" name="Google Shape;2398;p35"/>
            <p:cNvSpPr/>
            <p:nvPr/>
          </p:nvSpPr>
          <p:spPr>
            <a:xfrm>
              <a:off x="5273040" y="2527934"/>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99" name="Google Shape;2399;p35"/>
          <p:cNvGrpSpPr/>
          <p:nvPr/>
        </p:nvGrpSpPr>
        <p:grpSpPr>
          <a:xfrm rot="-5400000">
            <a:off x="2867088" y="4200177"/>
            <a:ext cx="384160" cy="784437"/>
            <a:chOff x="5215890" y="1519237"/>
            <a:chExt cx="544830" cy="1112519"/>
          </a:xfrm>
        </p:grpSpPr>
        <p:sp>
          <p:nvSpPr>
            <p:cNvPr id="2400" name="Google Shape;2400;p35"/>
            <p:cNvSpPr/>
            <p:nvPr/>
          </p:nvSpPr>
          <p:spPr>
            <a:xfrm>
              <a:off x="5215890" y="1568766"/>
              <a:ext cx="505777" cy="1062990"/>
            </a:xfrm>
            <a:custGeom>
              <a:avLst/>
              <a:gdLst/>
              <a:ahLst/>
              <a:cxnLst/>
              <a:rect l="l" t="t" r="r" b="b"/>
              <a:pathLst>
                <a:path w="505777" h="1062990" extrusionOk="0">
                  <a:moveTo>
                    <a:pt x="8572" y="1062990"/>
                  </a:moveTo>
                  <a:lnTo>
                    <a:pt x="0" y="1058228"/>
                  </a:lnTo>
                  <a:lnTo>
                    <a:pt x="398145" y="365760"/>
                  </a:lnTo>
                  <a:lnTo>
                    <a:pt x="345758" y="275273"/>
                  </a:lnTo>
                  <a:lnTo>
                    <a:pt x="347662" y="272415"/>
                  </a:lnTo>
                  <a:lnTo>
                    <a:pt x="497205" y="0"/>
                  </a:lnTo>
                  <a:lnTo>
                    <a:pt x="505778" y="4763"/>
                  </a:lnTo>
                  <a:lnTo>
                    <a:pt x="357187" y="275273"/>
                  </a:lnTo>
                  <a:lnTo>
                    <a:pt x="409575" y="365760"/>
                  </a:lnTo>
                  <a:lnTo>
                    <a:pt x="408623" y="3676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1" name="Google Shape;2401;p35"/>
            <p:cNvSpPr/>
            <p:nvPr/>
          </p:nvSpPr>
          <p:spPr>
            <a:xfrm>
              <a:off x="5697855" y="1519237"/>
              <a:ext cx="62865" cy="61912"/>
            </a:xfrm>
            <a:custGeom>
              <a:avLst/>
              <a:gdLst/>
              <a:ahLst/>
              <a:cxnLst/>
              <a:rect l="l" t="t" r="r" b="b"/>
              <a:pathLst>
                <a:path w="62865" h="61912" extrusionOk="0">
                  <a:moveTo>
                    <a:pt x="31432" y="61913"/>
                  </a:moveTo>
                  <a:cubicBezTo>
                    <a:pt x="14288" y="61913"/>
                    <a:pt x="0" y="47625"/>
                    <a:pt x="0" y="30480"/>
                  </a:cubicBezTo>
                  <a:cubicBezTo>
                    <a:pt x="0" y="13335"/>
                    <a:pt x="14288" y="0"/>
                    <a:pt x="31432" y="0"/>
                  </a:cubicBezTo>
                  <a:cubicBezTo>
                    <a:pt x="48578" y="0"/>
                    <a:pt x="62865" y="14288"/>
                    <a:pt x="62865" y="31433"/>
                  </a:cubicBezTo>
                  <a:cubicBezTo>
                    <a:pt x="62865" y="48578"/>
                    <a:pt x="48578" y="61913"/>
                    <a:pt x="31432" y="61913"/>
                  </a:cubicBezTo>
                  <a:close/>
                  <a:moveTo>
                    <a:pt x="31432" y="9525"/>
                  </a:moveTo>
                  <a:cubicBezTo>
                    <a:pt x="20002" y="9525"/>
                    <a:pt x="9525" y="19050"/>
                    <a:pt x="9525" y="31433"/>
                  </a:cubicBezTo>
                  <a:cubicBezTo>
                    <a:pt x="9525" y="43815"/>
                    <a:pt x="19050" y="53340"/>
                    <a:pt x="31432" y="53340"/>
                  </a:cubicBezTo>
                  <a:cubicBezTo>
                    <a:pt x="43815" y="53340"/>
                    <a:pt x="53340" y="43815"/>
                    <a:pt x="53340" y="31433"/>
                  </a:cubicBezTo>
                  <a:cubicBezTo>
                    <a:pt x="53340" y="19050"/>
                    <a:pt x="43815" y="9525"/>
                    <a:pt x="31432" y="9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02" name="Google Shape;2402;p35"/>
          <p:cNvGrpSpPr/>
          <p:nvPr/>
        </p:nvGrpSpPr>
        <p:grpSpPr>
          <a:xfrm rot="-5400000">
            <a:off x="3411508" y="3233948"/>
            <a:ext cx="251853" cy="554747"/>
            <a:chOff x="6603682" y="2519362"/>
            <a:chExt cx="357187" cy="786764"/>
          </a:xfrm>
        </p:grpSpPr>
        <p:sp>
          <p:nvSpPr>
            <p:cNvPr id="2403" name="Google Shape;2403;p35"/>
            <p:cNvSpPr/>
            <p:nvPr/>
          </p:nvSpPr>
          <p:spPr>
            <a:xfrm>
              <a:off x="6603682" y="2569844"/>
              <a:ext cx="318134" cy="736282"/>
            </a:xfrm>
            <a:custGeom>
              <a:avLst/>
              <a:gdLst/>
              <a:ahLst/>
              <a:cxnLst/>
              <a:rect l="l" t="t" r="r" b="b"/>
              <a:pathLst>
                <a:path w="318134" h="736282" extrusionOk="0">
                  <a:moveTo>
                    <a:pt x="8572" y="736283"/>
                  </a:moveTo>
                  <a:lnTo>
                    <a:pt x="0" y="731520"/>
                  </a:lnTo>
                  <a:lnTo>
                    <a:pt x="210502" y="365760"/>
                  </a:lnTo>
                  <a:lnTo>
                    <a:pt x="159067" y="275272"/>
                  </a:lnTo>
                  <a:lnTo>
                    <a:pt x="309563" y="0"/>
                  </a:lnTo>
                  <a:lnTo>
                    <a:pt x="318135" y="3810"/>
                  </a:lnTo>
                  <a:lnTo>
                    <a:pt x="169545" y="275272"/>
                  </a:lnTo>
                  <a:lnTo>
                    <a:pt x="221933" y="3657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4" name="Google Shape;2404;p35"/>
            <p:cNvSpPr/>
            <p:nvPr/>
          </p:nvSpPr>
          <p:spPr>
            <a:xfrm>
              <a:off x="6898004" y="2519362"/>
              <a:ext cx="62865" cy="62864"/>
            </a:xfrm>
            <a:custGeom>
              <a:avLst/>
              <a:gdLst/>
              <a:ahLst/>
              <a:cxnLst/>
              <a:rect l="l" t="t" r="r" b="b"/>
              <a:pathLst>
                <a:path w="62865" h="62864" extrusionOk="0">
                  <a:moveTo>
                    <a:pt x="31433" y="62865"/>
                  </a:moveTo>
                  <a:cubicBezTo>
                    <a:pt x="14288" y="62865"/>
                    <a:pt x="0" y="48577"/>
                    <a:pt x="0" y="31433"/>
                  </a:cubicBezTo>
                  <a:cubicBezTo>
                    <a:pt x="0" y="14288"/>
                    <a:pt x="14288" y="0"/>
                    <a:pt x="31433" y="0"/>
                  </a:cubicBezTo>
                  <a:cubicBezTo>
                    <a:pt x="48578" y="0"/>
                    <a:pt x="62865" y="14288"/>
                    <a:pt x="62865" y="31433"/>
                  </a:cubicBezTo>
                  <a:cubicBezTo>
                    <a:pt x="62865" y="48577"/>
                    <a:pt x="48578" y="62865"/>
                    <a:pt x="31433" y="62865"/>
                  </a:cubicBezTo>
                  <a:close/>
                  <a:moveTo>
                    <a:pt x="31433" y="10477"/>
                  </a:moveTo>
                  <a:cubicBezTo>
                    <a:pt x="20003" y="10477"/>
                    <a:pt x="9525" y="20002"/>
                    <a:pt x="9525" y="32385"/>
                  </a:cubicBezTo>
                  <a:cubicBezTo>
                    <a:pt x="9525" y="44767"/>
                    <a:pt x="19050" y="54292"/>
                    <a:pt x="31433" y="54292"/>
                  </a:cubicBezTo>
                  <a:cubicBezTo>
                    <a:pt x="43815" y="54292"/>
                    <a:pt x="53340" y="44767"/>
                    <a:pt x="53340" y="32385"/>
                  </a:cubicBezTo>
                  <a:cubicBezTo>
                    <a:pt x="53340" y="20002"/>
                    <a:pt x="43815" y="10477"/>
                    <a:pt x="31433" y="104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05" name="Google Shape;2405;p35"/>
          <p:cNvGrpSpPr/>
          <p:nvPr/>
        </p:nvGrpSpPr>
        <p:grpSpPr>
          <a:xfrm>
            <a:off x="5410438" y="3186485"/>
            <a:ext cx="2419130" cy="1562190"/>
            <a:chOff x="2181649" y="901572"/>
            <a:chExt cx="7831435" cy="5057266"/>
          </a:xfrm>
        </p:grpSpPr>
        <p:grpSp>
          <p:nvGrpSpPr>
            <p:cNvPr id="2406" name="Google Shape;2406;p35"/>
            <p:cNvGrpSpPr/>
            <p:nvPr/>
          </p:nvGrpSpPr>
          <p:grpSpPr>
            <a:xfrm>
              <a:off x="2183476" y="4623457"/>
              <a:ext cx="1527507" cy="645399"/>
              <a:chOff x="2183476" y="4623457"/>
              <a:chExt cx="1527507" cy="645399"/>
            </a:xfrm>
          </p:grpSpPr>
          <p:sp>
            <p:nvSpPr>
              <p:cNvPr id="2407" name="Google Shape;2407;p35"/>
              <p:cNvSpPr/>
              <p:nvPr/>
            </p:nvSpPr>
            <p:spPr>
              <a:xfrm rot="-1367103">
                <a:off x="2183841" y="5261509"/>
                <a:ext cx="14294" cy="4765"/>
              </a:xfrm>
              <a:custGeom>
                <a:avLst/>
                <a:gdLst/>
                <a:ahLst/>
                <a:cxnLst/>
                <a:rect l="l" t="t" r="r" b="b"/>
                <a:pathLst>
                  <a:path w="14286" h="4762" extrusionOk="0">
                    <a:moveTo>
                      <a:pt x="0" y="0"/>
                    </a:moveTo>
                    <a:lnTo>
                      <a:pt x="14287" y="0"/>
                    </a:lnTo>
                    <a:lnTo>
                      <a:pt x="14287" y="4762"/>
                    </a:lnTo>
                    <a:lnTo>
                      <a:pt x="0" y="476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35"/>
              <p:cNvSpPr/>
              <p:nvPr/>
            </p:nvSpPr>
            <p:spPr>
              <a:xfrm>
                <a:off x="2223135" y="4639627"/>
                <a:ext cx="1448752" cy="613409"/>
              </a:xfrm>
              <a:custGeom>
                <a:avLst/>
                <a:gdLst/>
                <a:ahLst/>
                <a:cxnLst/>
                <a:rect l="l" t="t" r="r" b="b"/>
                <a:pathLst>
                  <a:path w="1448752" h="613409" extrusionOk="0">
                    <a:moveTo>
                      <a:pt x="1905" y="613410"/>
                    </a:moveTo>
                    <a:lnTo>
                      <a:pt x="0" y="608647"/>
                    </a:lnTo>
                    <a:lnTo>
                      <a:pt x="26670" y="597217"/>
                    </a:lnTo>
                    <a:lnTo>
                      <a:pt x="28575" y="601980"/>
                    </a:lnTo>
                    <a:lnTo>
                      <a:pt x="1905" y="613410"/>
                    </a:lnTo>
                    <a:close/>
                    <a:moveTo>
                      <a:pt x="54293" y="590550"/>
                    </a:moveTo>
                    <a:lnTo>
                      <a:pt x="52387" y="585788"/>
                    </a:lnTo>
                    <a:lnTo>
                      <a:pt x="79058" y="574357"/>
                    </a:lnTo>
                    <a:lnTo>
                      <a:pt x="80962" y="579120"/>
                    </a:lnTo>
                    <a:lnTo>
                      <a:pt x="54293" y="590550"/>
                    </a:lnTo>
                    <a:close/>
                    <a:moveTo>
                      <a:pt x="107633" y="568642"/>
                    </a:moveTo>
                    <a:lnTo>
                      <a:pt x="105728" y="563880"/>
                    </a:lnTo>
                    <a:lnTo>
                      <a:pt x="132397" y="552450"/>
                    </a:lnTo>
                    <a:lnTo>
                      <a:pt x="134303" y="557213"/>
                    </a:lnTo>
                    <a:lnTo>
                      <a:pt x="107633" y="568642"/>
                    </a:lnTo>
                    <a:close/>
                    <a:moveTo>
                      <a:pt x="160020" y="546735"/>
                    </a:moveTo>
                    <a:lnTo>
                      <a:pt x="158115" y="541972"/>
                    </a:lnTo>
                    <a:lnTo>
                      <a:pt x="184785" y="530542"/>
                    </a:lnTo>
                    <a:lnTo>
                      <a:pt x="186690" y="535305"/>
                    </a:lnTo>
                    <a:lnTo>
                      <a:pt x="160020" y="546735"/>
                    </a:lnTo>
                    <a:close/>
                    <a:moveTo>
                      <a:pt x="212408" y="524828"/>
                    </a:moveTo>
                    <a:lnTo>
                      <a:pt x="210503" y="520065"/>
                    </a:lnTo>
                    <a:lnTo>
                      <a:pt x="237172" y="508635"/>
                    </a:lnTo>
                    <a:lnTo>
                      <a:pt x="239078" y="513397"/>
                    </a:lnTo>
                    <a:lnTo>
                      <a:pt x="212408" y="524828"/>
                    </a:lnTo>
                    <a:close/>
                    <a:moveTo>
                      <a:pt x="264795" y="502920"/>
                    </a:moveTo>
                    <a:lnTo>
                      <a:pt x="262890" y="498157"/>
                    </a:lnTo>
                    <a:lnTo>
                      <a:pt x="289560" y="486728"/>
                    </a:lnTo>
                    <a:lnTo>
                      <a:pt x="291465" y="491490"/>
                    </a:lnTo>
                    <a:lnTo>
                      <a:pt x="264795" y="502920"/>
                    </a:lnTo>
                    <a:close/>
                    <a:moveTo>
                      <a:pt x="318135" y="480060"/>
                    </a:moveTo>
                    <a:lnTo>
                      <a:pt x="316230" y="475297"/>
                    </a:lnTo>
                    <a:lnTo>
                      <a:pt x="342900" y="463867"/>
                    </a:lnTo>
                    <a:lnTo>
                      <a:pt x="344805" y="468630"/>
                    </a:lnTo>
                    <a:lnTo>
                      <a:pt x="318135" y="480060"/>
                    </a:lnTo>
                    <a:close/>
                    <a:moveTo>
                      <a:pt x="370523" y="458153"/>
                    </a:moveTo>
                    <a:lnTo>
                      <a:pt x="368618" y="453390"/>
                    </a:lnTo>
                    <a:lnTo>
                      <a:pt x="395288" y="441960"/>
                    </a:lnTo>
                    <a:lnTo>
                      <a:pt x="397193" y="446722"/>
                    </a:lnTo>
                    <a:lnTo>
                      <a:pt x="370523" y="458153"/>
                    </a:lnTo>
                    <a:close/>
                    <a:moveTo>
                      <a:pt x="422910" y="436245"/>
                    </a:moveTo>
                    <a:lnTo>
                      <a:pt x="421005" y="431482"/>
                    </a:lnTo>
                    <a:lnTo>
                      <a:pt x="447675" y="420053"/>
                    </a:lnTo>
                    <a:lnTo>
                      <a:pt x="449580" y="424815"/>
                    </a:lnTo>
                    <a:lnTo>
                      <a:pt x="422910" y="436245"/>
                    </a:lnTo>
                    <a:close/>
                    <a:moveTo>
                      <a:pt x="475298" y="414338"/>
                    </a:moveTo>
                    <a:lnTo>
                      <a:pt x="473393" y="409575"/>
                    </a:lnTo>
                    <a:lnTo>
                      <a:pt x="500063" y="398145"/>
                    </a:lnTo>
                    <a:lnTo>
                      <a:pt x="501968" y="402907"/>
                    </a:lnTo>
                    <a:lnTo>
                      <a:pt x="475298" y="414338"/>
                    </a:lnTo>
                    <a:close/>
                    <a:moveTo>
                      <a:pt x="527685" y="392430"/>
                    </a:moveTo>
                    <a:lnTo>
                      <a:pt x="525780" y="387667"/>
                    </a:lnTo>
                    <a:lnTo>
                      <a:pt x="552450" y="376238"/>
                    </a:lnTo>
                    <a:lnTo>
                      <a:pt x="554355" y="381000"/>
                    </a:lnTo>
                    <a:lnTo>
                      <a:pt x="527685" y="392430"/>
                    </a:lnTo>
                    <a:close/>
                    <a:moveTo>
                      <a:pt x="581025" y="369570"/>
                    </a:moveTo>
                    <a:lnTo>
                      <a:pt x="579120" y="364807"/>
                    </a:lnTo>
                    <a:lnTo>
                      <a:pt x="605790" y="353378"/>
                    </a:lnTo>
                    <a:lnTo>
                      <a:pt x="607695" y="358140"/>
                    </a:lnTo>
                    <a:lnTo>
                      <a:pt x="581025" y="369570"/>
                    </a:lnTo>
                    <a:close/>
                    <a:moveTo>
                      <a:pt x="633413" y="347663"/>
                    </a:moveTo>
                    <a:lnTo>
                      <a:pt x="631508" y="342900"/>
                    </a:lnTo>
                    <a:lnTo>
                      <a:pt x="658178" y="331470"/>
                    </a:lnTo>
                    <a:lnTo>
                      <a:pt x="660083" y="336232"/>
                    </a:lnTo>
                    <a:lnTo>
                      <a:pt x="633413" y="347663"/>
                    </a:lnTo>
                    <a:close/>
                    <a:moveTo>
                      <a:pt x="685800" y="325755"/>
                    </a:moveTo>
                    <a:lnTo>
                      <a:pt x="683895" y="320992"/>
                    </a:lnTo>
                    <a:lnTo>
                      <a:pt x="710565" y="309563"/>
                    </a:lnTo>
                    <a:lnTo>
                      <a:pt x="712470" y="314325"/>
                    </a:lnTo>
                    <a:lnTo>
                      <a:pt x="685800" y="325755"/>
                    </a:lnTo>
                    <a:close/>
                    <a:moveTo>
                      <a:pt x="738188" y="303847"/>
                    </a:moveTo>
                    <a:lnTo>
                      <a:pt x="736283" y="299085"/>
                    </a:lnTo>
                    <a:lnTo>
                      <a:pt x="762953" y="287655"/>
                    </a:lnTo>
                    <a:lnTo>
                      <a:pt x="764858" y="292417"/>
                    </a:lnTo>
                    <a:lnTo>
                      <a:pt x="738188" y="303847"/>
                    </a:lnTo>
                    <a:close/>
                    <a:moveTo>
                      <a:pt x="790575" y="281940"/>
                    </a:moveTo>
                    <a:lnTo>
                      <a:pt x="788670" y="277178"/>
                    </a:lnTo>
                    <a:lnTo>
                      <a:pt x="815340" y="265747"/>
                    </a:lnTo>
                    <a:lnTo>
                      <a:pt x="817245" y="270510"/>
                    </a:lnTo>
                    <a:lnTo>
                      <a:pt x="790575" y="281940"/>
                    </a:lnTo>
                    <a:close/>
                    <a:moveTo>
                      <a:pt x="843915" y="259080"/>
                    </a:moveTo>
                    <a:lnTo>
                      <a:pt x="842010" y="254317"/>
                    </a:lnTo>
                    <a:lnTo>
                      <a:pt x="868680" y="242888"/>
                    </a:lnTo>
                    <a:lnTo>
                      <a:pt x="870585" y="247650"/>
                    </a:lnTo>
                    <a:lnTo>
                      <a:pt x="843915" y="259080"/>
                    </a:lnTo>
                    <a:close/>
                    <a:moveTo>
                      <a:pt x="896303" y="237172"/>
                    </a:moveTo>
                    <a:lnTo>
                      <a:pt x="894398" y="232410"/>
                    </a:lnTo>
                    <a:lnTo>
                      <a:pt x="921068" y="220980"/>
                    </a:lnTo>
                    <a:lnTo>
                      <a:pt x="922973" y="225742"/>
                    </a:lnTo>
                    <a:lnTo>
                      <a:pt x="896303" y="237172"/>
                    </a:lnTo>
                    <a:close/>
                    <a:moveTo>
                      <a:pt x="948690" y="215265"/>
                    </a:moveTo>
                    <a:lnTo>
                      <a:pt x="946785" y="210503"/>
                    </a:lnTo>
                    <a:lnTo>
                      <a:pt x="973455" y="199072"/>
                    </a:lnTo>
                    <a:lnTo>
                      <a:pt x="975360" y="203835"/>
                    </a:lnTo>
                    <a:lnTo>
                      <a:pt x="948690" y="215265"/>
                    </a:lnTo>
                    <a:close/>
                    <a:moveTo>
                      <a:pt x="1001078" y="193357"/>
                    </a:moveTo>
                    <a:lnTo>
                      <a:pt x="999173" y="188595"/>
                    </a:lnTo>
                    <a:lnTo>
                      <a:pt x="1025843" y="177165"/>
                    </a:lnTo>
                    <a:lnTo>
                      <a:pt x="1027748" y="181928"/>
                    </a:lnTo>
                    <a:lnTo>
                      <a:pt x="1001078" y="193357"/>
                    </a:lnTo>
                    <a:close/>
                    <a:moveTo>
                      <a:pt x="1053465" y="171450"/>
                    </a:moveTo>
                    <a:lnTo>
                      <a:pt x="1051560" y="166688"/>
                    </a:lnTo>
                    <a:lnTo>
                      <a:pt x="1078230" y="155257"/>
                    </a:lnTo>
                    <a:lnTo>
                      <a:pt x="1080135" y="160020"/>
                    </a:lnTo>
                    <a:lnTo>
                      <a:pt x="1053465" y="171450"/>
                    </a:lnTo>
                    <a:close/>
                    <a:moveTo>
                      <a:pt x="1106805" y="148590"/>
                    </a:moveTo>
                    <a:lnTo>
                      <a:pt x="1104900" y="143828"/>
                    </a:lnTo>
                    <a:lnTo>
                      <a:pt x="1131570" y="132397"/>
                    </a:lnTo>
                    <a:lnTo>
                      <a:pt x="1133475" y="137160"/>
                    </a:lnTo>
                    <a:lnTo>
                      <a:pt x="1106805" y="148590"/>
                    </a:lnTo>
                    <a:close/>
                    <a:moveTo>
                      <a:pt x="1159193" y="126682"/>
                    </a:moveTo>
                    <a:lnTo>
                      <a:pt x="1157288" y="121920"/>
                    </a:lnTo>
                    <a:lnTo>
                      <a:pt x="1183958" y="110490"/>
                    </a:lnTo>
                    <a:lnTo>
                      <a:pt x="1185863" y="115253"/>
                    </a:lnTo>
                    <a:lnTo>
                      <a:pt x="1159193" y="126682"/>
                    </a:lnTo>
                    <a:close/>
                    <a:moveTo>
                      <a:pt x="1211580" y="104775"/>
                    </a:moveTo>
                    <a:lnTo>
                      <a:pt x="1209675" y="100013"/>
                    </a:lnTo>
                    <a:lnTo>
                      <a:pt x="1236345" y="88582"/>
                    </a:lnTo>
                    <a:lnTo>
                      <a:pt x="1238250" y="93345"/>
                    </a:lnTo>
                    <a:lnTo>
                      <a:pt x="1211580" y="104775"/>
                    </a:lnTo>
                    <a:close/>
                    <a:moveTo>
                      <a:pt x="1263968" y="82867"/>
                    </a:moveTo>
                    <a:lnTo>
                      <a:pt x="1262063" y="78105"/>
                    </a:lnTo>
                    <a:lnTo>
                      <a:pt x="1288733" y="66675"/>
                    </a:lnTo>
                    <a:lnTo>
                      <a:pt x="1290638" y="71438"/>
                    </a:lnTo>
                    <a:lnTo>
                      <a:pt x="1263968" y="82867"/>
                    </a:lnTo>
                    <a:close/>
                    <a:moveTo>
                      <a:pt x="1317308" y="60960"/>
                    </a:moveTo>
                    <a:lnTo>
                      <a:pt x="1315403" y="56197"/>
                    </a:lnTo>
                    <a:lnTo>
                      <a:pt x="1342073" y="44767"/>
                    </a:lnTo>
                    <a:lnTo>
                      <a:pt x="1343978" y="49530"/>
                    </a:lnTo>
                    <a:lnTo>
                      <a:pt x="1317308" y="60960"/>
                    </a:lnTo>
                    <a:close/>
                    <a:moveTo>
                      <a:pt x="1369695" y="38100"/>
                    </a:moveTo>
                    <a:lnTo>
                      <a:pt x="1367790" y="33338"/>
                    </a:lnTo>
                    <a:lnTo>
                      <a:pt x="1394460" y="21907"/>
                    </a:lnTo>
                    <a:lnTo>
                      <a:pt x="1396365" y="26670"/>
                    </a:lnTo>
                    <a:lnTo>
                      <a:pt x="1369695" y="38100"/>
                    </a:lnTo>
                    <a:close/>
                    <a:moveTo>
                      <a:pt x="1422083" y="16192"/>
                    </a:moveTo>
                    <a:lnTo>
                      <a:pt x="1420178" y="11430"/>
                    </a:lnTo>
                    <a:lnTo>
                      <a:pt x="1446848" y="0"/>
                    </a:lnTo>
                    <a:lnTo>
                      <a:pt x="1448753" y="4763"/>
                    </a:lnTo>
                    <a:lnTo>
                      <a:pt x="1422083" y="1619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35"/>
              <p:cNvSpPr/>
              <p:nvPr/>
            </p:nvSpPr>
            <p:spPr>
              <a:xfrm rot="-1367103">
                <a:off x="3696324" y="4626039"/>
                <a:ext cx="14294" cy="4765"/>
              </a:xfrm>
              <a:custGeom>
                <a:avLst/>
                <a:gdLst/>
                <a:ahLst/>
                <a:cxnLst/>
                <a:rect l="l" t="t" r="r" b="b"/>
                <a:pathLst>
                  <a:path w="14286" h="4762" extrusionOk="0">
                    <a:moveTo>
                      <a:pt x="0" y="0"/>
                    </a:moveTo>
                    <a:lnTo>
                      <a:pt x="14287" y="0"/>
                    </a:lnTo>
                    <a:lnTo>
                      <a:pt x="14287" y="4762"/>
                    </a:lnTo>
                    <a:lnTo>
                      <a:pt x="0" y="476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10" name="Google Shape;2410;p35"/>
            <p:cNvSpPr/>
            <p:nvPr/>
          </p:nvSpPr>
          <p:spPr>
            <a:xfrm>
              <a:off x="5283517" y="3593781"/>
              <a:ext cx="186689" cy="1734502"/>
            </a:xfrm>
            <a:custGeom>
              <a:avLst/>
              <a:gdLst/>
              <a:ahLst/>
              <a:cxnLst/>
              <a:rect l="l" t="t" r="r" b="b"/>
              <a:pathLst>
                <a:path w="186689" h="1734502" extrusionOk="0">
                  <a:moveTo>
                    <a:pt x="181927" y="1734503"/>
                  </a:moveTo>
                  <a:lnTo>
                    <a:pt x="179070" y="1705928"/>
                  </a:lnTo>
                  <a:lnTo>
                    <a:pt x="183832" y="1704975"/>
                  </a:lnTo>
                  <a:lnTo>
                    <a:pt x="186690" y="1733550"/>
                  </a:lnTo>
                  <a:lnTo>
                    <a:pt x="181927" y="1734503"/>
                  </a:lnTo>
                  <a:close/>
                  <a:moveTo>
                    <a:pt x="176213" y="1677353"/>
                  </a:moveTo>
                  <a:lnTo>
                    <a:pt x="173355" y="1648778"/>
                  </a:lnTo>
                  <a:lnTo>
                    <a:pt x="178117" y="1647825"/>
                  </a:lnTo>
                  <a:lnTo>
                    <a:pt x="180975" y="1676400"/>
                  </a:lnTo>
                  <a:lnTo>
                    <a:pt x="176213" y="1677353"/>
                  </a:lnTo>
                  <a:close/>
                  <a:moveTo>
                    <a:pt x="170497" y="1621155"/>
                  </a:moveTo>
                  <a:lnTo>
                    <a:pt x="167640" y="1592580"/>
                  </a:lnTo>
                  <a:lnTo>
                    <a:pt x="172402" y="1591628"/>
                  </a:lnTo>
                  <a:lnTo>
                    <a:pt x="175260" y="1620203"/>
                  </a:lnTo>
                  <a:lnTo>
                    <a:pt x="170497" y="1621155"/>
                  </a:lnTo>
                  <a:close/>
                  <a:moveTo>
                    <a:pt x="163830" y="1564005"/>
                  </a:moveTo>
                  <a:lnTo>
                    <a:pt x="160972" y="1535430"/>
                  </a:lnTo>
                  <a:lnTo>
                    <a:pt x="165735" y="1534478"/>
                  </a:lnTo>
                  <a:lnTo>
                    <a:pt x="168592" y="1563053"/>
                  </a:lnTo>
                  <a:lnTo>
                    <a:pt x="163830" y="1564005"/>
                  </a:lnTo>
                  <a:close/>
                  <a:moveTo>
                    <a:pt x="158115" y="1506855"/>
                  </a:moveTo>
                  <a:lnTo>
                    <a:pt x="155257" y="1478280"/>
                  </a:lnTo>
                  <a:lnTo>
                    <a:pt x="160020" y="1477328"/>
                  </a:lnTo>
                  <a:lnTo>
                    <a:pt x="162877" y="1505903"/>
                  </a:lnTo>
                  <a:lnTo>
                    <a:pt x="158115" y="1506855"/>
                  </a:lnTo>
                  <a:close/>
                  <a:moveTo>
                    <a:pt x="152400" y="1450658"/>
                  </a:moveTo>
                  <a:lnTo>
                    <a:pt x="149542" y="1422083"/>
                  </a:lnTo>
                  <a:lnTo>
                    <a:pt x="154305" y="1421130"/>
                  </a:lnTo>
                  <a:lnTo>
                    <a:pt x="157163" y="1449705"/>
                  </a:lnTo>
                  <a:lnTo>
                    <a:pt x="152400" y="1450658"/>
                  </a:lnTo>
                  <a:close/>
                  <a:moveTo>
                    <a:pt x="145732" y="1393508"/>
                  </a:moveTo>
                  <a:lnTo>
                    <a:pt x="142875" y="1364933"/>
                  </a:lnTo>
                  <a:lnTo>
                    <a:pt x="147638" y="1363980"/>
                  </a:lnTo>
                  <a:lnTo>
                    <a:pt x="150495" y="1392555"/>
                  </a:lnTo>
                  <a:lnTo>
                    <a:pt x="145732" y="1393508"/>
                  </a:lnTo>
                  <a:close/>
                  <a:moveTo>
                    <a:pt x="140017" y="1336358"/>
                  </a:moveTo>
                  <a:lnTo>
                    <a:pt x="137160" y="1307783"/>
                  </a:lnTo>
                  <a:lnTo>
                    <a:pt x="141922" y="1306830"/>
                  </a:lnTo>
                  <a:lnTo>
                    <a:pt x="144780" y="1335405"/>
                  </a:lnTo>
                  <a:lnTo>
                    <a:pt x="140017" y="1336358"/>
                  </a:lnTo>
                  <a:close/>
                  <a:moveTo>
                    <a:pt x="134302" y="1280160"/>
                  </a:moveTo>
                  <a:lnTo>
                    <a:pt x="131445" y="1251585"/>
                  </a:lnTo>
                  <a:lnTo>
                    <a:pt x="136207" y="1250633"/>
                  </a:lnTo>
                  <a:lnTo>
                    <a:pt x="139065" y="1279208"/>
                  </a:lnTo>
                  <a:lnTo>
                    <a:pt x="134302" y="1280160"/>
                  </a:lnTo>
                  <a:close/>
                  <a:moveTo>
                    <a:pt x="128588" y="1223010"/>
                  </a:moveTo>
                  <a:lnTo>
                    <a:pt x="125730" y="1194435"/>
                  </a:lnTo>
                  <a:lnTo>
                    <a:pt x="130492" y="1193483"/>
                  </a:lnTo>
                  <a:lnTo>
                    <a:pt x="133350" y="1222058"/>
                  </a:lnTo>
                  <a:lnTo>
                    <a:pt x="128588" y="1223010"/>
                  </a:lnTo>
                  <a:close/>
                  <a:moveTo>
                    <a:pt x="121920" y="1165860"/>
                  </a:moveTo>
                  <a:lnTo>
                    <a:pt x="119063" y="1137285"/>
                  </a:lnTo>
                  <a:lnTo>
                    <a:pt x="123825" y="1136333"/>
                  </a:lnTo>
                  <a:lnTo>
                    <a:pt x="126682" y="1164908"/>
                  </a:lnTo>
                  <a:lnTo>
                    <a:pt x="121920" y="1165860"/>
                  </a:lnTo>
                  <a:close/>
                  <a:moveTo>
                    <a:pt x="116205" y="1109663"/>
                  </a:moveTo>
                  <a:lnTo>
                    <a:pt x="113347" y="1081088"/>
                  </a:lnTo>
                  <a:lnTo>
                    <a:pt x="118110" y="1080135"/>
                  </a:lnTo>
                  <a:lnTo>
                    <a:pt x="120967" y="1108710"/>
                  </a:lnTo>
                  <a:lnTo>
                    <a:pt x="116205" y="1109663"/>
                  </a:lnTo>
                  <a:close/>
                  <a:moveTo>
                    <a:pt x="110490" y="1052513"/>
                  </a:moveTo>
                  <a:lnTo>
                    <a:pt x="107632" y="1023938"/>
                  </a:lnTo>
                  <a:lnTo>
                    <a:pt x="112395" y="1022985"/>
                  </a:lnTo>
                  <a:lnTo>
                    <a:pt x="115252" y="1051560"/>
                  </a:lnTo>
                  <a:lnTo>
                    <a:pt x="110490" y="1052513"/>
                  </a:lnTo>
                  <a:close/>
                  <a:moveTo>
                    <a:pt x="103822" y="995363"/>
                  </a:moveTo>
                  <a:lnTo>
                    <a:pt x="100965" y="966788"/>
                  </a:lnTo>
                  <a:lnTo>
                    <a:pt x="105727" y="965835"/>
                  </a:lnTo>
                  <a:lnTo>
                    <a:pt x="108585" y="994410"/>
                  </a:lnTo>
                  <a:lnTo>
                    <a:pt x="103822" y="995363"/>
                  </a:lnTo>
                  <a:close/>
                  <a:moveTo>
                    <a:pt x="98107" y="939165"/>
                  </a:moveTo>
                  <a:lnTo>
                    <a:pt x="95250" y="910590"/>
                  </a:lnTo>
                  <a:lnTo>
                    <a:pt x="100013" y="909638"/>
                  </a:lnTo>
                  <a:lnTo>
                    <a:pt x="102870" y="938213"/>
                  </a:lnTo>
                  <a:lnTo>
                    <a:pt x="98107" y="939165"/>
                  </a:lnTo>
                  <a:close/>
                  <a:moveTo>
                    <a:pt x="92392" y="882015"/>
                  </a:moveTo>
                  <a:lnTo>
                    <a:pt x="89535" y="853440"/>
                  </a:lnTo>
                  <a:lnTo>
                    <a:pt x="94297" y="852488"/>
                  </a:lnTo>
                  <a:lnTo>
                    <a:pt x="97155" y="881063"/>
                  </a:lnTo>
                  <a:lnTo>
                    <a:pt x="92392" y="882015"/>
                  </a:lnTo>
                  <a:close/>
                  <a:moveTo>
                    <a:pt x="86677" y="824865"/>
                  </a:moveTo>
                  <a:lnTo>
                    <a:pt x="83820" y="796290"/>
                  </a:lnTo>
                  <a:lnTo>
                    <a:pt x="88582" y="795338"/>
                  </a:lnTo>
                  <a:lnTo>
                    <a:pt x="91440" y="823913"/>
                  </a:lnTo>
                  <a:lnTo>
                    <a:pt x="86677" y="824865"/>
                  </a:lnTo>
                  <a:close/>
                  <a:moveTo>
                    <a:pt x="80010" y="768668"/>
                  </a:moveTo>
                  <a:lnTo>
                    <a:pt x="77152" y="740093"/>
                  </a:lnTo>
                  <a:lnTo>
                    <a:pt x="81915" y="739140"/>
                  </a:lnTo>
                  <a:lnTo>
                    <a:pt x="84772" y="767715"/>
                  </a:lnTo>
                  <a:lnTo>
                    <a:pt x="80010" y="768668"/>
                  </a:lnTo>
                  <a:close/>
                  <a:moveTo>
                    <a:pt x="74295" y="711518"/>
                  </a:moveTo>
                  <a:lnTo>
                    <a:pt x="71438" y="682943"/>
                  </a:lnTo>
                  <a:lnTo>
                    <a:pt x="76200" y="681990"/>
                  </a:lnTo>
                  <a:lnTo>
                    <a:pt x="79057" y="710565"/>
                  </a:lnTo>
                  <a:lnTo>
                    <a:pt x="74295" y="711518"/>
                  </a:lnTo>
                  <a:close/>
                  <a:moveTo>
                    <a:pt x="68580" y="654368"/>
                  </a:moveTo>
                  <a:lnTo>
                    <a:pt x="65722" y="625793"/>
                  </a:lnTo>
                  <a:lnTo>
                    <a:pt x="70485" y="624840"/>
                  </a:lnTo>
                  <a:lnTo>
                    <a:pt x="73342" y="653415"/>
                  </a:lnTo>
                  <a:lnTo>
                    <a:pt x="68580" y="654368"/>
                  </a:lnTo>
                  <a:close/>
                  <a:moveTo>
                    <a:pt x="61913" y="598170"/>
                  </a:moveTo>
                  <a:lnTo>
                    <a:pt x="59055" y="569595"/>
                  </a:lnTo>
                  <a:lnTo>
                    <a:pt x="63817" y="568643"/>
                  </a:lnTo>
                  <a:lnTo>
                    <a:pt x="66675" y="597218"/>
                  </a:lnTo>
                  <a:lnTo>
                    <a:pt x="61913" y="598170"/>
                  </a:lnTo>
                  <a:close/>
                  <a:moveTo>
                    <a:pt x="56197" y="541020"/>
                  </a:moveTo>
                  <a:lnTo>
                    <a:pt x="53340" y="512445"/>
                  </a:lnTo>
                  <a:lnTo>
                    <a:pt x="58102" y="511493"/>
                  </a:lnTo>
                  <a:lnTo>
                    <a:pt x="60960" y="540068"/>
                  </a:lnTo>
                  <a:lnTo>
                    <a:pt x="56197" y="541020"/>
                  </a:lnTo>
                  <a:close/>
                  <a:moveTo>
                    <a:pt x="50482" y="483870"/>
                  </a:moveTo>
                  <a:lnTo>
                    <a:pt x="47625" y="455295"/>
                  </a:lnTo>
                  <a:lnTo>
                    <a:pt x="52388" y="454343"/>
                  </a:lnTo>
                  <a:lnTo>
                    <a:pt x="55245" y="482918"/>
                  </a:lnTo>
                  <a:lnTo>
                    <a:pt x="50482" y="483870"/>
                  </a:lnTo>
                  <a:close/>
                  <a:moveTo>
                    <a:pt x="44767" y="427673"/>
                  </a:moveTo>
                  <a:lnTo>
                    <a:pt x="41910" y="399098"/>
                  </a:lnTo>
                  <a:lnTo>
                    <a:pt x="46672" y="398145"/>
                  </a:lnTo>
                  <a:lnTo>
                    <a:pt x="49530" y="426720"/>
                  </a:lnTo>
                  <a:lnTo>
                    <a:pt x="44767" y="427673"/>
                  </a:lnTo>
                  <a:close/>
                  <a:moveTo>
                    <a:pt x="38100" y="370523"/>
                  </a:moveTo>
                  <a:lnTo>
                    <a:pt x="35242" y="341948"/>
                  </a:lnTo>
                  <a:lnTo>
                    <a:pt x="40005" y="340995"/>
                  </a:lnTo>
                  <a:lnTo>
                    <a:pt x="42863" y="369570"/>
                  </a:lnTo>
                  <a:lnTo>
                    <a:pt x="38100" y="370523"/>
                  </a:lnTo>
                  <a:close/>
                  <a:moveTo>
                    <a:pt x="32385" y="313373"/>
                  </a:moveTo>
                  <a:lnTo>
                    <a:pt x="29527" y="284798"/>
                  </a:lnTo>
                  <a:lnTo>
                    <a:pt x="34290" y="283845"/>
                  </a:lnTo>
                  <a:lnTo>
                    <a:pt x="37147" y="312420"/>
                  </a:lnTo>
                  <a:lnTo>
                    <a:pt x="32385" y="313373"/>
                  </a:lnTo>
                  <a:close/>
                  <a:moveTo>
                    <a:pt x="26670" y="257175"/>
                  </a:moveTo>
                  <a:lnTo>
                    <a:pt x="23813" y="228600"/>
                  </a:lnTo>
                  <a:lnTo>
                    <a:pt x="28575" y="227648"/>
                  </a:lnTo>
                  <a:lnTo>
                    <a:pt x="31432" y="256223"/>
                  </a:lnTo>
                  <a:lnTo>
                    <a:pt x="26670" y="257175"/>
                  </a:lnTo>
                  <a:close/>
                  <a:moveTo>
                    <a:pt x="20002" y="200025"/>
                  </a:moveTo>
                  <a:lnTo>
                    <a:pt x="17145" y="171450"/>
                  </a:lnTo>
                  <a:lnTo>
                    <a:pt x="21907" y="170498"/>
                  </a:lnTo>
                  <a:lnTo>
                    <a:pt x="24765" y="199073"/>
                  </a:lnTo>
                  <a:lnTo>
                    <a:pt x="20002" y="200025"/>
                  </a:lnTo>
                  <a:close/>
                  <a:moveTo>
                    <a:pt x="14288" y="142875"/>
                  </a:moveTo>
                  <a:lnTo>
                    <a:pt x="11430" y="114300"/>
                  </a:lnTo>
                  <a:lnTo>
                    <a:pt x="16192" y="113348"/>
                  </a:lnTo>
                  <a:lnTo>
                    <a:pt x="19050" y="141923"/>
                  </a:lnTo>
                  <a:lnTo>
                    <a:pt x="14288" y="142875"/>
                  </a:lnTo>
                  <a:close/>
                  <a:moveTo>
                    <a:pt x="8572" y="86678"/>
                  </a:moveTo>
                  <a:lnTo>
                    <a:pt x="5715" y="58103"/>
                  </a:lnTo>
                  <a:lnTo>
                    <a:pt x="10477" y="57150"/>
                  </a:lnTo>
                  <a:lnTo>
                    <a:pt x="13335" y="85725"/>
                  </a:lnTo>
                  <a:lnTo>
                    <a:pt x="8572" y="86678"/>
                  </a:lnTo>
                  <a:close/>
                  <a:moveTo>
                    <a:pt x="2857" y="29528"/>
                  </a:moveTo>
                  <a:lnTo>
                    <a:pt x="0" y="953"/>
                  </a:lnTo>
                  <a:lnTo>
                    <a:pt x="4763" y="0"/>
                  </a:lnTo>
                  <a:lnTo>
                    <a:pt x="7620" y="28575"/>
                  </a:lnTo>
                  <a:lnTo>
                    <a:pt x="2857" y="2952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35"/>
            <p:cNvSpPr/>
            <p:nvPr/>
          </p:nvSpPr>
          <p:spPr>
            <a:xfrm>
              <a:off x="3971925" y="4699634"/>
              <a:ext cx="947737" cy="1259204"/>
            </a:xfrm>
            <a:custGeom>
              <a:avLst/>
              <a:gdLst/>
              <a:ahLst/>
              <a:cxnLst/>
              <a:rect l="l" t="t" r="r" b="b"/>
              <a:pathLst>
                <a:path w="947737" h="1259204" extrusionOk="0">
                  <a:moveTo>
                    <a:pt x="3810" y="1259205"/>
                  </a:moveTo>
                  <a:lnTo>
                    <a:pt x="0" y="1256348"/>
                  </a:lnTo>
                  <a:lnTo>
                    <a:pt x="17145" y="1233488"/>
                  </a:lnTo>
                  <a:lnTo>
                    <a:pt x="20955" y="1236345"/>
                  </a:lnTo>
                  <a:lnTo>
                    <a:pt x="3810" y="1259205"/>
                  </a:lnTo>
                  <a:close/>
                  <a:moveTo>
                    <a:pt x="38100" y="1213485"/>
                  </a:moveTo>
                  <a:lnTo>
                    <a:pt x="34290" y="1210628"/>
                  </a:lnTo>
                  <a:lnTo>
                    <a:pt x="51435" y="1187767"/>
                  </a:lnTo>
                  <a:lnTo>
                    <a:pt x="55245" y="1190625"/>
                  </a:lnTo>
                  <a:lnTo>
                    <a:pt x="38100" y="1213485"/>
                  </a:lnTo>
                  <a:close/>
                  <a:moveTo>
                    <a:pt x="72390" y="1167765"/>
                  </a:moveTo>
                  <a:lnTo>
                    <a:pt x="68580" y="1164908"/>
                  </a:lnTo>
                  <a:lnTo>
                    <a:pt x="85725" y="1142048"/>
                  </a:lnTo>
                  <a:lnTo>
                    <a:pt x="89535" y="1144905"/>
                  </a:lnTo>
                  <a:lnTo>
                    <a:pt x="72390" y="1167765"/>
                  </a:lnTo>
                  <a:close/>
                  <a:moveTo>
                    <a:pt x="106680" y="1122045"/>
                  </a:moveTo>
                  <a:lnTo>
                    <a:pt x="102870" y="1119188"/>
                  </a:lnTo>
                  <a:lnTo>
                    <a:pt x="120015" y="1096328"/>
                  </a:lnTo>
                  <a:lnTo>
                    <a:pt x="123825" y="1099185"/>
                  </a:lnTo>
                  <a:lnTo>
                    <a:pt x="106680" y="1122045"/>
                  </a:lnTo>
                  <a:close/>
                  <a:moveTo>
                    <a:pt x="140970" y="1076325"/>
                  </a:moveTo>
                  <a:lnTo>
                    <a:pt x="137160" y="1073468"/>
                  </a:lnTo>
                  <a:lnTo>
                    <a:pt x="154305" y="1050608"/>
                  </a:lnTo>
                  <a:lnTo>
                    <a:pt x="158115" y="1053465"/>
                  </a:lnTo>
                  <a:lnTo>
                    <a:pt x="140970" y="1076325"/>
                  </a:lnTo>
                  <a:close/>
                  <a:moveTo>
                    <a:pt x="175260" y="1030605"/>
                  </a:moveTo>
                  <a:lnTo>
                    <a:pt x="171450" y="1027747"/>
                  </a:lnTo>
                  <a:lnTo>
                    <a:pt x="188595" y="1004888"/>
                  </a:lnTo>
                  <a:lnTo>
                    <a:pt x="192405" y="1007745"/>
                  </a:lnTo>
                  <a:lnTo>
                    <a:pt x="175260" y="1030605"/>
                  </a:lnTo>
                  <a:close/>
                  <a:moveTo>
                    <a:pt x="209550" y="984885"/>
                  </a:moveTo>
                  <a:lnTo>
                    <a:pt x="205740" y="982028"/>
                  </a:lnTo>
                  <a:lnTo>
                    <a:pt x="222885" y="959168"/>
                  </a:lnTo>
                  <a:lnTo>
                    <a:pt x="226695" y="962025"/>
                  </a:lnTo>
                  <a:lnTo>
                    <a:pt x="209550" y="984885"/>
                  </a:lnTo>
                  <a:close/>
                  <a:moveTo>
                    <a:pt x="243840" y="939165"/>
                  </a:moveTo>
                  <a:lnTo>
                    <a:pt x="240030" y="936308"/>
                  </a:lnTo>
                  <a:lnTo>
                    <a:pt x="257175" y="913447"/>
                  </a:lnTo>
                  <a:lnTo>
                    <a:pt x="260985" y="916305"/>
                  </a:lnTo>
                  <a:lnTo>
                    <a:pt x="243840" y="939165"/>
                  </a:lnTo>
                  <a:close/>
                  <a:moveTo>
                    <a:pt x="278130" y="893445"/>
                  </a:moveTo>
                  <a:lnTo>
                    <a:pt x="274320" y="890588"/>
                  </a:lnTo>
                  <a:lnTo>
                    <a:pt x="291465" y="867728"/>
                  </a:lnTo>
                  <a:lnTo>
                    <a:pt x="295275" y="870585"/>
                  </a:lnTo>
                  <a:lnTo>
                    <a:pt x="278130" y="893445"/>
                  </a:lnTo>
                  <a:close/>
                  <a:moveTo>
                    <a:pt x="312420" y="847725"/>
                  </a:moveTo>
                  <a:lnTo>
                    <a:pt x="308610" y="844868"/>
                  </a:lnTo>
                  <a:lnTo>
                    <a:pt x="325755" y="822008"/>
                  </a:lnTo>
                  <a:lnTo>
                    <a:pt x="329565" y="824865"/>
                  </a:lnTo>
                  <a:lnTo>
                    <a:pt x="312420" y="847725"/>
                  </a:lnTo>
                  <a:close/>
                  <a:moveTo>
                    <a:pt x="346710" y="802958"/>
                  </a:moveTo>
                  <a:lnTo>
                    <a:pt x="342900" y="800100"/>
                  </a:lnTo>
                  <a:lnTo>
                    <a:pt x="360045" y="777240"/>
                  </a:lnTo>
                  <a:lnTo>
                    <a:pt x="363855" y="780097"/>
                  </a:lnTo>
                  <a:lnTo>
                    <a:pt x="346710" y="802958"/>
                  </a:lnTo>
                  <a:close/>
                  <a:moveTo>
                    <a:pt x="381000" y="757238"/>
                  </a:moveTo>
                  <a:lnTo>
                    <a:pt x="377190" y="754380"/>
                  </a:lnTo>
                  <a:lnTo>
                    <a:pt x="394335" y="731520"/>
                  </a:lnTo>
                  <a:lnTo>
                    <a:pt x="398145" y="734378"/>
                  </a:lnTo>
                  <a:lnTo>
                    <a:pt x="381000" y="757238"/>
                  </a:lnTo>
                  <a:close/>
                  <a:moveTo>
                    <a:pt x="415290" y="711518"/>
                  </a:moveTo>
                  <a:lnTo>
                    <a:pt x="411480" y="708660"/>
                  </a:lnTo>
                  <a:lnTo>
                    <a:pt x="428625" y="685800"/>
                  </a:lnTo>
                  <a:lnTo>
                    <a:pt x="432435" y="688658"/>
                  </a:lnTo>
                  <a:lnTo>
                    <a:pt x="415290" y="711518"/>
                  </a:lnTo>
                  <a:close/>
                  <a:moveTo>
                    <a:pt x="450533" y="665797"/>
                  </a:moveTo>
                  <a:lnTo>
                    <a:pt x="446722" y="662940"/>
                  </a:lnTo>
                  <a:lnTo>
                    <a:pt x="463867" y="640080"/>
                  </a:lnTo>
                  <a:lnTo>
                    <a:pt x="467678" y="642938"/>
                  </a:lnTo>
                  <a:lnTo>
                    <a:pt x="450533" y="665797"/>
                  </a:lnTo>
                  <a:close/>
                  <a:moveTo>
                    <a:pt x="484822" y="620078"/>
                  </a:moveTo>
                  <a:lnTo>
                    <a:pt x="481013" y="617220"/>
                  </a:lnTo>
                  <a:lnTo>
                    <a:pt x="498158" y="594360"/>
                  </a:lnTo>
                  <a:lnTo>
                    <a:pt x="501967" y="597218"/>
                  </a:lnTo>
                  <a:lnTo>
                    <a:pt x="484822" y="620078"/>
                  </a:lnTo>
                  <a:close/>
                  <a:moveTo>
                    <a:pt x="519113" y="574358"/>
                  </a:moveTo>
                  <a:lnTo>
                    <a:pt x="515303" y="571500"/>
                  </a:lnTo>
                  <a:lnTo>
                    <a:pt x="532447" y="548640"/>
                  </a:lnTo>
                  <a:lnTo>
                    <a:pt x="536258" y="551497"/>
                  </a:lnTo>
                  <a:lnTo>
                    <a:pt x="519113" y="574358"/>
                  </a:lnTo>
                  <a:close/>
                  <a:moveTo>
                    <a:pt x="553403" y="528638"/>
                  </a:moveTo>
                  <a:lnTo>
                    <a:pt x="549593" y="525780"/>
                  </a:lnTo>
                  <a:lnTo>
                    <a:pt x="566738" y="502920"/>
                  </a:lnTo>
                  <a:lnTo>
                    <a:pt x="570547" y="505778"/>
                  </a:lnTo>
                  <a:lnTo>
                    <a:pt x="553403" y="528638"/>
                  </a:lnTo>
                  <a:close/>
                  <a:moveTo>
                    <a:pt x="587693" y="482918"/>
                  </a:moveTo>
                  <a:lnTo>
                    <a:pt x="583883" y="480060"/>
                  </a:lnTo>
                  <a:lnTo>
                    <a:pt x="601028" y="457200"/>
                  </a:lnTo>
                  <a:lnTo>
                    <a:pt x="604838" y="460058"/>
                  </a:lnTo>
                  <a:lnTo>
                    <a:pt x="587693" y="482918"/>
                  </a:lnTo>
                  <a:close/>
                  <a:moveTo>
                    <a:pt x="621983" y="437197"/>
                  </a:moveTo>
                  <a:lnTo>
                    <a:pt x="618172" y="434340"/>
                  </a:lnTo>
                  <a:lnTo>
                    <a:pt x="635318" y="411480"/>
                  </a:lnTo>
                  <a:lnTo>
                    <a:pt x="639128" y="414338"/>
                  </a:lnTo>
                  <a:lnTo>
                    <a:pt x="621983" y="437197"/>
                  </a:lnTo>
                  <a:close/>
                  <a:moveTo>
                    <a:pt x="656272" y="391478"/>
                  </a:moveTo>
                  <a:lnTo>
                    <a:pt x="652463" y="388620"/>
                  </a:lnTo>
                  <a:lnTo>
                    <a:pt x="669607" y="365760"/>
                  </a:lnTo>
                  <a:lnTo>
                    <a:pt x="673418" y="368618"/>
                  </a:lnTo>
                  <a:lnTo>
                    <a:pt x="656272" y="391478"/>
                  </a:lnTo>
                  <a:close/>
                  <a:moveTo>
                    <a:pt x="690563" y="345758"/>
                  </a:moveTo>
                  <a:lnTo>
                    <a:pt x="686753" y="342900"/>
                  </a:lnTo>
                  <a:lnTo>
                    <a:pt x="703897" y="320040"/>
                  </a:lnTo>
                  <a:lnTo>
                    <a:pt x="707707" y="322897"/>
                  </a:lnTo>
                  <a:lnTo>
                    <a:pt x="690563" y="345758"/>
                  </a:lnTo>
                  <a:close/>
                  <a:moveTo>
                    <a:pt x="724853" y="300038"/>
                  </a:moveTo>
                  <a:lnTo>
                    <a:pt x="721043" y="297180"/>
                  </a:lnTo>
                  <a:lnTo>
                    <a:pt x="738188" y="274320"/>
                  </a:lnTo>
                  <a:lnTo>
                    <a:pt x="741997" y="277178"/>
                  </a:lnTo>
                  <a:lnTo>
                    <a:pt x="724853" y="300038"/>
                  </a:lnTo>
                  <a:close/>
                  <a:moveTo>
                    <a:pt x="759143" y="254318"/>
                  </a:moveTo>
                  <a:lnTo>
                    <a:pt x="755332" y="251460"/>
                  </a:lnTo>
                  <a:lnTo>
                    <a:pt x="772478" y="228600"/>
                  </a:lnTo>
                  <a:lnTo>
                    <a:pt x="776288" y="231458"/>
                  </a:lnTo>
                  <a:lnTo>
                    <a:pt x="759143" y="254318"/>
                  </a:lnTo>
                  <a:close/>
                  <a:moveTo>
                    <a:pt x="793432" y="208597"/>
                  </a:moveTo>
                  <a:lnTo>
                    <a:pt x="789622" y="205740"/>
                  </a:lnTo>
                  <a:lnTo>
                    <a:pt x="806768" y="182880"/>
                  </a:lnTo>
                  <a:lnTo>
                    <a:pt x="810578" y="185738"/>
                  </a:lnTo>
                  <a:lnTo>
                    <a:pt x="793432" y="208597"/>
                  </a:lnTo>
                  <a:close/>
                  <a:moveTo>
                    <a:pt x="827722" y="162878"/>
                  </a:moveTo>
                  <a:lnTo>
                    <a:pt x="823913" y="160020"/>
                  </a:lnTo>
                  <a:lnTo>
                    <a:pt x="841057" y="137160"/>
                  </a:lnTo>
                  <a:lnTo>
                    <a:pt x="844868" y="140018"/>
                  </a:lnTo>
                  <a:lnTo>
                    <a:pt x="827722" y="162878"/>
                  </a:lnTo>
                  <a:close/>
                  <a:moveTo>
                    <a:pt x="862013" y="117158"/>
                  </a:moveTo>
                  <a:lnTo>
                    <a:pt x="858203" y="114300"/>
                  </a:lnTo>
                  <a:lnTo>
                    <a:pt x="875347" y="91440"/>
                  </a:lnTo>
                  <a:lnTo>
                    <a:pt x="879157" y="94297"/>
                  </a:lnTo>
                  <a:lnTo>
                    <a:pt x="862013" y="117158"/>
                  </a:lnTo>
                  <a:close/>
                  <a:moveTo>
                    <a:pt x="896303" y="71438"/>
                  </a:moveTo>
                  <a:lnTo>
                    <a:pt x="892493" y="68580"/>
                  </a:lnTo>
                  <a:lnTo>
                    <a:pt x="909638" y="45720"/>
                  </a:lnTo>
                  <a:lnTo>
                    <a:pt x="913447" y="48578"/>
                  </a:lnTo>
                  <a:lnTo>
                    <a:pt x="896303" y="71438"/>
                  </a:lnTo>
                  <a:close/>
                  <a:moveTo>
                    <a:pt x="930593" y="25718"/>
                  </a:moveTo>
                  <a:lnTo>
                    <a:pt x="926782" y="22860"/>
                  </a:lnTo>
                  <a:lnTo>
                    <a:pt x="943928" y="0"/>
                  </a:lnTo>
                  <a:lnTo>
                    <a:pt x="947738" y="2858"/>
                  </a:lnTo>
                  <a:lnTo>
                    <a:pt x="930593" y="257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35"/>
            <p:cNvSpPr/>
            <p:nvPr/>
          </p:nvSpPr>
          <p:spPr>
            <a:xfrm>
              <a:off x="5468302" y="4591049"/>
              <a:ext cx="1512569" cy="753427"/>
            </a:xfrm>
            <a:custGeom>
              <a:avLst/>
              <a:gdLst/>
              <a:ahLst/>
              <a:cxnLst/>
              <a:rect l="l" t="t" r="r" b="b"/>
              <a:pathLst>
                <a:path w="1512569" h="753427" extrusionOk="0">
                  <a:moveTo>
                    <a:pt x="1905" y="753428"/>
                  </a:moveTo>
                  <a:lnTo>
                    <a:pt x="0" y="749618"/>
                  </a:lnTo>
                  <a:lnTo>
                    <a:pt x="25717" y="737235"/>
                  </a:lnTo>
                  <a:lnTo>
                    <a:pt x="27622" y="741045"/>
                  </a:lnTo>
                  <a:lnTo>
                    <a:pt x="1905" y="753428"/>
                  </a:lnTo>
                  <a:close/>
                  <a:moveTo>
                    <a:pt x="53340" y="727710"/>
                  </a:moveTo>
                  <a:lnTo>
                    <a:pt x="51435" y="723900"/>
                  </a:lnTo>
                  <a:lnTo>
                    <a:pt x="77153" y="711518"/>
                  </a:lnTo>
                  <a:lnTo>
                    <a:pt x="79057" y="715328"/>
                  </a:lnTo>
                  <a:lnTo>
                    <a:pt x="53340" y="727710"/>
                  </a:lnTo>
                  <a:close/>
                  <a:moveTo>
                    <a:pt x="104775" y="702945"/>
                  </a:moveTo>
                  <a:lnTo>
                    <a:pt x="102870" y="699135"/>
                  </a:lnTo>
                  <a:lnTo>
                    <a:pt x="128588" y="686753"/>
                  </a:lnTo>
                  <a:lnTo>
                    <a:pt x="130492" y="690563"/>
                  </a:lnTo>
                  <a:lnTo>
                    <a:pt x="104775" y="702945"/>
                  </a:lnTo>
                  <a:close/>
                  <a:moveTo>
                    <a:pt x="156210" y="677228"/>
                  </a:moveTo>
                  <a:lnTo>
                    <a:pt x="154305" y="673418"/>
                  </a:lnTo>
                  <a:lnTo>
                    <a:pt x="180022" y="661035"/>
                  </a:lnTo>
                  <a:lnTo>
                    <a:pt x="181928" y="664845"/>
                  </a:lnTo>
                  <a:lnTo>
                    <a:pt x="156210" y="677228"/>
                  </a:lnTo>
                  <a:close/>
                  <a:moveTo>
                    <a:pt x="206692" y="651510"/>
                  </a:moveTo>
                  <a:lnTo>
                    <a:pt x="204788" y="647700"/>
                  </a:lnTo>
                  <a:lnTo>
                    <a:pt x="230505" y="635318"/>
                  </a:lnTo>
                  <a:lnTo>
                    <a:pt x="232410" y="639128"/>
                  </a:lnTo>
                  <a:lnTo>
                    <a:pt x="206692" y="651510"/>
                  </a:lnTo>
                  <a:close/>
                  <a:moveTo>
                    <a:pt x="258128" y="626745"/>
                  </a:moveTo>
                  <a:lnTo>
                    <a:pt x="256222" y="622935"/>
                  </a:lnTo>
                  <a:lnTo>
                    <a:pt x="281940" y="610553"/>
                  </a:lnTo>
                  <a:lnTo>
                    <a:pt x="283845" y="614363"/>
                  </a:lnTo>
                  <a:lnTo>
                    <a:pt x="258128" y="626745"/>
                  </a:lnTo>
                  <a:close/>
                  <a:moveTo>
                    <a:pt x="309563" y="601028"/>
                  </a:moveTo>
                  <a:lnTo>
                    <a:pt x="307657" y="597218"/>
                  </a:lnTo>
                  <a:lnTo>
                    <a:pt x="333375" y="584835"/>
                  </a:lnTo>
                  <a:lnTo>
                    <a:pt x="335280" y="588645"/>
                  </a:lnTo>
                  <a:lnTo>
                    <a:pt x="309563" y="601028"/>
                  </a:lnTo>
                  <a:close/>
                  <a:moveTo>
                    <a:pt x="360997" y="575310"/>
                  </a:moveTo>
                  <a:lnTo>
                    <a:pt x="359092" y="571500"/>
                  </a:lnTo>
                  <a:lnTo>
                    <a:pt x="384810" y="559118"/>
                  </a:lnTo>
                  <a:lnTo>
                    <a:pt x="386715" y="562928"/>
                  </a:lnTo>
                  <a:lnTo>
                    <a:pt x="360997" y="575310"/>
                  </a:lnTo>
                  <a:close/>
                  <a:moveTo>
                    <a:pt x="411480" y="550545"/>
                  </a:moveTo>
                  <a:lnTo>
                    <a:pt x="409575" y="546735"/>
                  </a:lnTo>
                  <a:lnTo>
                    <a:pt x="435292" y="534353"/>
                  </a:lnTo>
                  <a:lnTo>
                    <a:pt x="437197" y="538163"/>
                  </a:lnTo>
                  <a:lnTo>
                    <a:pt x="411480" y="550545"/>
                  </a:lnTo>
                  <a:close/>
                  <a:moveTo>
                    <a:pt x="462915" y="524828"/>
                  </a:moveTo>
                  <a:lnTo>
                    <a:pt x="461010" y="521018"/>
                  </a:lnTo>
                  <a:lnTo>
                    <a:pt x="486728" y="508635"/>
                  </a:lnTo>
                  <a:lnTo>
                    <a:pt x="488632" y="512445"/>
                  </a:lnTo>
                  <a:lnTo>
                    <a:pt x="462915" y="524828"/>
                  </a:lnTo>
                  <a:close/>
                  <a:moveTo>
                    <a:pt x="514350" y="499110"/>
                  </a:moveTo>
                  <a:lnTo>
                    <a:pt x="512445" y="495300"/>
                  </a:lnTo>
                  <a:lnTo>
                    <a:pt x="538163" y="482918"/>
                  </a:lnTo>
                  <a:lnTo>
                    <a:pt x="540067" y="486728"/>
                  </a:lnTo>
                  <a:lnTo>
                    <a:pt x="514350" y="499110"/>
                  </a:lnTo>
                  <a:close/>
                  <a:moveTo>
                    <a:pt x="564832" y="473393"/>
                  </a:moveTo>
                  <a:lnTo>
                    <a:pt x="562928" y="469582"/>
                  </a:lnTo>
                  <a:lnTo>
                    <a:pt x="588645" y="457200"/>
                  </a:lnTo>
                  <a:lnTo>
                    <a:pt x="590550" y="461010"/>
                  </a:lnTo>
                  <a:lnTo>
                    <a:pt x="564832" y="473393"/>
                  </a:lnTo>
                  <a:close/>
                  <a:moveTo>
                    <a:pt x="616267" y="448628"/>
                  </a:moveTo>
                  <a:lnTo>
                    <a:pt x="614363" y="444818"/>
                  </a:lnTo>
                  <a:lnTo>
                    <a:pt x="640080" y="432435"/>
                  </a:lnTo>
                  <a:lnTo>
                    <a:pt x="641985" y="436245"/>
                  </a:lnTo>
                  <a:lnTo>
                    <a:pt x="616267" y="448628"/>
                  </a:lnTo>
                  <a:close/>
                  <a:moveTo>
                    <a:pt x="667703" y="422910"/>
                  </a:moveTo>
                  <a:lnTo>
                    <a:pt x="665797" y="419100"/>
                  </a:lnTo>
                  <a:lnTo>
                    <a:pt x="691515" y="406718"/>
                  </a:lnTo>
                  <a:lnTo>
                    <a:pt x="693420" y="410528"/>
                  </a:lnTo>
                  <a:lnTo>
                    <a:pt x="667703" y="422910"/>
                  </a:lnTo>
                  <a:close/>
                  <a:moveTo>
                    <a:pt x="719138" y="397193"/>
                  </a:moveTo>
                  <a:lnTo>
                    <a:pt x="717232" y="393382"/>
                  </a:lnTo>
                  <a:lnTo>
                    <a:pt x="742950" y="381000"/>
                  </a:lnTo>
                  <a:lnTo>
                    <a:pt x="744855" y="384810"/>
                  </a:lnTo>
                  <a:lnTo>
                    <a:pt x="719138" y="397193"/>
                  </a:lnTo>
                  <a:close/>
                  <a:moveTo>
                    <a:pt x="769620" y="372428"/>
                  </a:moveTo>
                  <a:lnTo>
                    <a:pt x="767715" y="368618"/>
                  </a:lnTo>
                  <a:lnTo>
                    <a:pt x="793432" y="356235"/>
                  </a:lnTo>
                  <a:lnTo>
                    <a:pt x="795338" y="360045"/>
                  </a:lnTo>
                  <a:lnTo>
                    <a:pt x="769620" y="372428"/>
                  </a:lnTo>
                  <a:close/>
                  <a:moveTo>
                    <a:pt x="821055" y="346710"/>
                  </a:moveTo>
                  <a:lnTo>
                    <a:pt x="819150" y="342900"/>
                  </a:lnTo>
                  <a:lnTo>
                    <a:pt x="844867" y="330518"/>
                  </a:lnTo>
                  <a:lnTo>
                    <a:pt x="846772" y="334328"/>
                  </a:lnTo>
                  <a:lnTo>
                    <a:pt x="821055" y="346710"/>
                  </a:lnTo>
                  <a:close/>
                  <a:moveTo>
                    <a:pt x="872490" y="320993"/>
                  </a:moveTo>
                  <a:lnTo>
                    <a:pt x="870585" y="317182"/>
                  </a:lnTo>
                  <a:lnTo>
                    <a:pt x="896303" y="304800"/>
                  </a:lnTo>
                  <a:lnTo>
                    <a:pt x="898207" y="308610"/>
                  </a:lnTo>
                  <a:lnTo>
                    <a:pt x="872490" y="320993"/>
                  </a:lnTo>
                  <a:close/>
                  <a:moveTo>
                    <a:pt x="923925" y="296228"/>
                  </a:moveTo>
                  <a:lnTo>
                    <a:pt x="922020" y="292418"/>
                  </a:lnTo>
                  <a:lnTo>
                    <a:pt x="947738" y="280035"/>
                  </a:lnTo>
                  <a:lnTo>
                    <a:pt x="949642" y="283845"/>
                  </a:lnTo>
                  <a:lnTo>
                    <a:pt x="923925" y="296228"/>
                  </a:lnTo>
                  <a:close/>
                  <a:moveTo>
                    <a:pt x="974407" y="270510"/>
                  </a:moveTo>
                  <a:lnTo>
                    <a:pt x="972503" y="266700"/>
                  </a:lnTo>
                  <a:lnTo>
                    <a:pt x="998220" y="254318"/>
                  </a:lnTo>
                  <a:lnTo>
                    <a:pt x="1000125" y="258128"/>
                  </a:lnTo>
                  <a:lnTo>
                    <a:pt x="974407" y="270510"/>
                  </a:lnTo>
                  <a:close/>
                  <a:moveTo>
                    <a:pt x="1025842" y="244793"/>
                  </a:moveTo>
                  <a:lnTo>
                    <a:pt x="1023938" y="240982"/>
                  </a:lnTo>
                  <a:lnTo>
                    <a:pt x="1049655" y="228600"/>
                  </a:lnTo>
                  <a:lnTo>
                    <a:pt x="1051560" y="232410"/>
                  </a:lnTo>
                  <a:lnTo>
                    <a:pt x="1025842" y="244793"/>
                  </a:lnTo>
                  <a:close/>
                  <a:moveTo>
                    <a:pt x="1077278" y="219075"/>
                  </a:moveTo>
                  <a:lnTo>
                    <a:pt x="1075373" y="215265"/>
                  </a:lnTo>
                  <a:lnTo>
                    <a:pt x="1101090" y="202882"/>
                  </a:lnTo>
                  <a:lnTo>
                    <a:pt x="1102995" y="206693"/>
                  </a:lnTo>
                  <a:lnTo>
                    <a:pt x="1077278" y="219075"/>
                  </a:lnTo>
                  <a:close/>
                  <a:moveTo>
                    <a:pt x="1128713" y="194310"/>
                  </a:moveTo>
                  <a:lnTo>
                    <a:pt x="1126807" y="190500"/>
                  </a:lnTo>
                  <a:lnTo>
                    <a:pt x="1152525" y="178118"/>
                  </a:lnTo>
                  <a:lnTo>
                    <a:pt x="1154430" y="181928"/>
                  </a:lnTo>
                  <a:lnTo>
                    <a:pt x="1128713" y="194310"/>
                  </a:lnTo>
                  <a:close/>
                  <a:moveTo>
                    <a:pt x="1179195" y="168593"/>
                  </a:moveTo>
                  <a:lnTo>
                    <a:pt x="1177290" y="164782"/>
                  </a:lnTo>
                  <a:lnTo>
                    <a:pt x="1203007" y="152400"/>
                  </a:lnTo>
                  <a:lnTo>
                    <a:pt x="1204913" y="156210"/>
                  </a:lnTo>
                  <a:lnTo>
                    <a:pt x="1179195" y="168593"/>
                  </a:lnTo>
                  <a:close/>
                  <a:moveTo>
                    <a:pt x="1230630" y="142875"/>
                  </a:moveTo>
                  <a:lnTo>
                    <a:pt x="1228725" y="139065"/>
                  </a:lnTo>
                  <a:lnTo>
                    <a:pt x="1254442" y="126682"/>
                  </a:lnTo>
                  <a:lnTo>
                    <a:pt x="1256348" y="130493"/>
                  </a:lnTo>
                  <a:lnTo>
                    <a:pt x="1230630" y="142875"/>
                  </a:lnTo>
                  <a:close/>
                  <a:moveTo>
                    <a:pt x="1282065" y="118110"/>
                  </a:moveTo>
                  <a:lnTo>
                    <a:pt x="1280160" y="114300"/>
                  </a:lnTo>
                  <a:lnTo>
                    <a:pt x="1305878" y="101918"/>
                  </a:lnTo>
                  <a:lnTo>
                    <a:pt x="1307782" y="105728"/>
                  </a:lnTo>
                  <a:lnTo>
                    <a:pt x="1282065" y="118110"/>
                  </a:lnTo>
                  <a:close/>
                  <a:moveTo>
                    <a:pt x="1332548" y="92393"/>
                  </a:moveTo>
                  <a:lnTo>
                    <a:pt x="1330642" y="88582"/>
                  </a:lnTo>
                  <a:lnTo>
                    <a:pt x="1356360" y="76200"/>
                  </a:lnTo>
                  <a:lnTo>
                    <a:pt x="1358265" y="80010"/>
                  </a:lnTo>
                  <a:lnTo>
                    <a:pt x="1332548" y="92393"/>
                  </a:lnTo>
                  <a:close/>
                  <a:moveTo>
                    <a:pt x="1383982" y="66675"/>
                  </a:moveTo>
                  <a:lnTo>
                    <a:pt x="1382078" y="62865"/>
                  </a:lnTo>
                  <a:lnTo>
                    <a:pt x="1407795" y="50482"/>
                  </a:lnTo>
                  <a:lnTo>
                    <a:pt x="1409700" y="54293"/>
                  </a:lnTo>
                  <a:lnTo>
                    <a:pt x="1383982" y="66675"/>
                  </a:lnTo>
                  <a:close/>
                  <a:moveTo>
                    <a:pt x="1435417" y="41910"/>
                  </a:moveTo>
                  <a:lnTo>
                    <a:pt x="1433513" y="38100"/>
                  </a:lnTo>
                  <a:lnTo>
                    <a:pt x="1459230" y="25718"/>
                  </a:lnTo>
                  <a:lnTo>
                    <a:pt x="1461135" y="29528"/>
                  </a:lnTo>
                  <a:lnTo>
                    <a:pt x="1435417" y="41910"/>
                  </a:lnTo>
                  <a:close/>
                  <a:moveTo>
                    <a:pt x="1486853" y="16193"/>
                  </a:moveTo>
                  <a:lnTo>
                    <a:pt x="1484948" y="12382"/>
                  </a:lnTo>
                  <a:lnTo>
                    <a:pt x="1510665" y="0"/>
                  </a:lnTo>
                  <a:lnTo>
                    <a:pt x="1512570" y="3810"/>
                  </a:lnTo>
                  <a:lnTo>
                    <a:pt x="1486853" y="161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5"/>
            <p:cNvSpPr/>
            <p:nvPr/>
          </p:nvSpPr>
          <p:spPr>
            <a:xfrm>
              <a:off x="6024562" y="2685096"/>
              <a:ext cx="978217" cy="1897380"/>
            </a:xfrm>
            <a:custGeom>
              <a:avLst/>
              <a:gdLst/>
              <a:ahLst/>
              <a:cxnLst/>
              <a:rect l="l" t="t" r="r" b="b"/>
              <a:pathLst>
                <a:path w="978217" h="1897380" extrusionOk="0">
                  <a:moveTo>
                    <a:pt x="974407" y="1897380"/>
                  </a:moveTo>
                  <a:lnTo>
                    <a:pt x="961072" y="1871663"/>
                  </a:lnTo>
                  <a:lnTo>
                    <a:pt x="964882" y="1869758"/>
                  </a:lnTo>
                  <a:lnTo>
                    <a:pt x="978218" y="1895475"/>
                  </a:lnTo>
                  <a:lnTo>
                    <a:pt x="974407" y="1897380"/>
                  </a:lnTo>
                  <a:close/>
                  <a:moveTo>
                    <a:pt x="948690" y="1846898"/>
                  </a:moveTo>
                  <a:lnTo>
                    <a:pt x="935355" y="1821180"/>
                  </a:lnTo>
                  <a:lnTo>
                    <a:pt x="939165" y="1819275"/>
                  </a:lnTo>
                  <a:lnTo>
                    <a:pt x="952500" y="1844993"/>
                  </a:lnTo>
                  <a:lnTo>
                    <a:pt x="948690" y="1846898"/>
                  </a:lnTo>
                  <a:close/>
                  <a:moveTo>
                    <a:pt x="922020" y="1795463"/>
                  </a:moveTo>
                  <a:lnTo>
                    <a:pt x="908685" y="1769745"/>
                  </a:lnTo>
                  <a:lnTo>
                    <a:pt x="912495" y="1767840"/>
                  </a:lnTo>
                  <a:lnTo>
                    <a:pt x="925830" y="1793558"/>
                  </a:lnTo>
                  <a:lnTo>
                    <a:pt x="922020" y="1795463"/>
                  </a:lnTo>
                  <a:close/>
                  <a:moveTo>
                    <a:pt x="896303" y="1744980"/>
                  </a:moveTo>
                  <a:lnTo>
                    <a:pt x="882968" y="1719263"/>
                  </a:lnTo>
                  <a:lnTo>
                    <a:pt x="886778" y="1717358"/>
                  </a:lnTo>
                  <a:lnTo>
                    <a:pt x="900113" y="1743075"/>
                  </a:lnTo>
                  <a:lnTo>
                    <a:pt x="896303" y="1744980"/>
                  </a:lnTo>
                  <a:close/>
                  <a:moveTo>
                    <a:pt x="869632" y="1694498"/>
                  </a:moveTo>
                  <a:lnTo>
                    <a:pt x="856297" y="1668780"/>
                  </a:lnTo>
                  <a:lnTo>
                    <a:pt x="860107" y="1666875"/>
                  </a:lnTo>
                  <a:lnTo>
                    <a:pt x="873443" y="1692593"/>
                  </a:lnTo>
                  <a:lnTo>
                    <a:pt x="869632" y="1694498"/>
                  </a:lnTo>
                  <a:close/>
                  <a:moveTo>
                    <a:pt x="843915" y="1643063"/>
                  </a:moveTo>
                  <a:lnTo>
                    <a:pt x="830580" y="1617345"/>
                  </a:lnTo>
                  <a:lnTo>
                    <a:pt x="834390" y="1615440"/>
                  </a:lnTo>
                  <a:lnTo>
                    <a:pt x="847725" y="1641158"/>
                  </a:lnTo>
                  <a:lnTo>
                    <a:pt x="843915" y="1643063"/>
                  </a:lnTo>
                  <a:close/>
                  <a:moveTo>
                    <a:pt x="817245" y="1592580"/>
                  </a:moveTo>
                  <a:lnTo>
                    <a:pt x="803910" y="1566863"/>
                  </a:lnTo>
                  <a:lnTo>
                    <a:pt x="807720" y="1564958"/>
                  </a:lnTo>
                  <a:lnTo>
                    <a:pt x="821055" y="1590675"/>
                  </a:lnTo>
                  <a:lnTo>
                    <a:pt x="817245" y="1592580"/>
                  </a:lnTo>
                  <a:close/>
                  <a:moveTo>
                    <a:pt x="791528" y="1542098"/>
                  </a:moveTo>
                  <a:lnTo>
                    <a:pt x="778193" y="1516380"/>
                  </a:lnTo>
                  <a:lnTo>
                    <a:pt x="782003" y="1514475"/>
                  </a:lnTo>
                  <a:lnTo>
                    <a:pt x="795338" y="1540193"/>
                  </a:lnTo>
                  <a:lnTo>
                    <a:pt x="791528" y="1542098"/>
                  </a:lnTo>
                  <a:close/>
                  <a:moveTo>
                    <a:pt x="765810" y="1490663"/>
                  </a:moveTo>
                  <a:lnTo>
                    <a:pt x="752475" y="1464945"/>
                  </a:lnTo>
                  <a:lnTo>
                    <a:pt x="756285" y="1463040"/>
                  </a:lnTo>
                  <a:lnTo>
                    <a:pt x="769620" y="1488758"/>
                  </a:lnTo>
                  <a:lnTo>
                    <a:pt x="765810" y="1490663"/>
                  </a:lnTo>
                  <a:close/>
                  <a:moveTo>
                    <a:pt x="739140" y="1440180"/>
                  </a:moveTo>
                  <a:lnTo>
                    <a:pt x="725805" y="1414463"/>
                  </a:lnTo>
                  <a:lnTo>
                    <a:pt x="729615" y="1412558"/>
                  </a:lnTo>
                  <a:lnTo>
                    <a:pt x="742950" y="1438275"/>
                  </a:lnTo>
                  <a:lnTo>
                    <a:pt x="739140" y="1440180"/>
                  </a:lnTo>
                  <a:close/>
                  <a:moveTo>
                    <a:pt x="713422" y="1389698"/>
                  </a:moveTo>
                  <a:lnTo>
                    <a:pt x="700088" y="1363980"/>
                  </a:lnTo>
                  <a:lnTo>
                    <a:pt x="703897" y="1362075"/>
                  </a:lnTo>
                  <a:lnTo>
                    <a:pt x="717232" y="1387793"/>
                  </a:lnTo>
                  <a:lnTo>
                    <a:pt x="713422" y="1389698"/>
                  </a:lnTo>
                  <a:close/>
                  <a:moveTo>
                    <a:pt x="686753" y="1338263"/>
                  </a:moveTo>
                  <a:lnTo>
                    <a:pt x="673418" y="1312545"/>
                  </a:lnTo>
                  <a:lnTo>
                    <a:pt x="677228" y="1310640"/>
                  </a:lnTo>
                  <a:lnTo>
                    <a:pt x="690563" y="1336358"/>
                  </a:lnTo>
                  <a:lnTo>
                    <a:pt x="686753" y="1338263"/>
                  </a:lnTo>
                  <a:close/>
                  <a:moveTo>
                    <a:pt x="661035" y="1287780"/>
                  </a:moveTo>
                  <a:lnTo>
                    <a:pt x="647700" y="1262063"/>
                  </a:lnTo>
                  <a:lnTo>
                    <a:pt x="651510" y="1260158"/>
                  </a:lnTo>
                  <a:lnTo>
                    <a:pt x="664845" y="1285875"/>
                  </a:lnTo>
                  <a:lnTo>
                    <a:pt x="661035" y="1287780"/>
                  </a:lnTo>
                  <a:close/>
                  <a:moveTo>
                    <a:pt x="634365" y="1236345"/>
                  </a:moveTo>
                  <a:lnTo>
                    <a:pt x="621030" y="1210628"/>
                  </a:lnTo>
                  <a:lnTo>
                    <a:pt x="624840" y="1208723"/>
                  </a:lnTo>
                  <a:lnTo>
                    <a:pt x="638175" y="1234440"/>
                  </a:lnTo>
                  <a:lnTo>
                    <a:pt x="634365" y="1236345"/>
                  </a:lnTo>
                  <a:close/>
                  <a:moveTo>
                    <a:pt x="608647" y="1185863"/>
                  </a:moveTo>
                  <a:lnTo>
                    <a:pt x="595313" y="1160145"/>
                  </a:lnTo>
                  <a:lnTo>
                    <a:pt x="599122" y="1158240"/>
                  </a:lnTo>
                  <a:lnTo>
                    <a:pt x="612457" y="1183958"/>
                  </a:lnTo>
                  <a:lnTo>
                    <a:pt x="608647" y="1185863"/>
                  </a:lnTo>
                  <a:close/>
                  <a:moveTo>
                    <a:pt x="581978" y="1135380"/>
                  </a:moveTo>
                  <a:lnTo>
                    <a:pt x="568643" y="1109663"/>
                  </a:lnTo>
                  <a:lnTo>
                    <a:pt x="572453" y="1107758"/>
                  </a:lnTo>
                  <a:lnTo>
                    <a:pt x="585788" y="1133475"/>
                  </a:lnTo>
                  <a:lnTo>
                    <a:pt x="581978" y="1135380"/>
                  </a:lnTo>
                  <a:close/>
                  <a:moveTo>
                    <a:pt x="556260" y="1083945"/>
                  </a:moveTo>
                  <a:lnTo>
                    <a:pt x="542925" y="1058228"/>
                  </a:lnTo>
                  <a:lnTo>
                    <a:pt x="546735" y="1056323"/>
                  </a:lnTo>
                  <a:lnTo>
                    <a:pt x="560070" y="1082040"/>
                  </a:lnTo>
                  <a:lnTo>
                    <a:pt x="556260" y="1083945"/>
                  </a:lnTo>
                  <a:close/>
                  <a:moveTo>
                    <a:pt x="530543" y="1033463"/>
                  </a:moveTo>
                  <a:lnTo>
                    <a:pt x="517207" y="1007745"/>
                  </a:lnTo>
                  <a:lnTo>
                    <a:pt x="521018" y="1005840"/>
                  </a:lnTo>
                  <a:lnTo>
                    <a:pt x="534353" y="1031558"/>
                  </a:lnTo>
                  <a:lnTo>
                    <a:pt x="530543" y="1033463"/>
                  </a:lnTo>
                  <a:close/>
                  <a:moveTo>
                    <a:pt x="503872" y="982980"/>
                  </a:moveTo>
                  <a:lnTo>
                    <a:pt x="490538" y="957263"/>
                  </a:lnTo>
                  <a:lnTo>
                    <a:pt x="494347" y="955358"/>
                  </a:lnTo>
                  <a:lnTo>
                    <a:pt x="507682" y="981075"/>
                  </a:lnTo>
                  <a:lnTo>
                    <a:pt x="503872" y="982980"/>
                  </a:lnTo>
                  <a:close/>
                  <a:moveTo>
                    <a:pt x="478155" y="931545"/>
                  </a:moveTo>
                  <a:lnTo>
                    <a:pt x="464820" y="905828"/>
                  </a:lnTo>
                  <a:lnTo>
                    <a:pt x="468630" y="903922"/>
                  </a:lnTo>
                  <a:lnTo>
                    <a:pt x="481965" y="929640"/>
                  </a:lnTo>
                  <a:lnTo>
                    <a:pt x="478155" y="931545"/>
                  </a:lnTo>
                  <a:close/>
                  <a:moveTo>
                    <a:pt x="451485" y="881063"/>
                  </a:moveTo>
                  <a:lnTo>
                    <a:pt x="438150" y="855345"/>
                  </a:lnTo>
                  <a:lnTo>
                    <a:pt x="441960" y="853440"/>
                  </a:lnTo>
                  <a:lnTo>
                    <a:pt x="455295" y="879158"/>
                  </a:lnTo>
                  <a:lnTo>
                    <a:pt x="451485" y="881063"/>
                  </a:lnTo>
                  <a:close/>
                  <a:moveTo>
                    <a:pt x="425768" y="830580"/>
                  </a:moveTo>
                  <a:lnTo>
                    <a:pt x="412432" y="804863"/>
                  </a:lnTo>
                  <a:lnTo>
                    <a:pt x="416243" y="802958"/>
                  </a:lnTo>
                  <a:lnTo>
                    <a:pt x="429578" y="828675"/>
                  </a:lnTo>
                  <a:lnTo>
                    <a:pt x="425768" y="830580"/>
                  </a:lnTo>
                  <a:close/>
                  <a:moveTo>
                    <a:pt x="399097" y="779145"/>
                  </a:moveTo>
                  <a:lnTo>
                    <a:pt x="385763" y="753428"/>
                  </a:lnTo>
                  <a:lnTo>
                    <a:pt x="389572" y="751522"/>
                  </a:lnTo>
                  <a:lnTo>
                    <a:pt x="402907" y="777240"/>
                  </a:lnTo>
                  <a:lnTo>
                    <a:pt x="399097" y="779145"/>
                  </a:lnTo>
                  <a:close/>
                  <a:moveTo>
                    <a:pt x="373380" y="728663"/>
                  </a:moveTo>
                  <a:lnTo>
                    <a:pt x="360045" y="702945"/>
                  </a:lnTo>
                  <a:lnTo>
                    <a:pt x="363855" y="701040"/>
                  </a:lnTo>
                  <a:lnTo>
                    <a:pt x="377190" y="726758"/>
                  </a:lnTo>
                  <a:lnTo>
                    <a:pt x="373380" y="728663"/>
                  </a:lnTo>
                  <a:close/>
                  <a:moveTo>
                    <a:pt x="346710" y="678180"/>
                  </a:moveTo>
                  <a:lnTo>
                    <a:pt x="333375" y="652463"/>
                  </a:lnTo>
                  <a:lnTo>
                    <a:pt x="337185" y="650558"/>
                  </a:lnTo>
                  <a:lnTo>
                    <a:pt x="350520" y="676275"/>
                  </a:lnTo>
                  <a:lnTo>
                    <a:pt x="346710" y="678180"/>
                  </a:lnTo>
                  <a:close/>
                  <a:moveTo>
                    <a:pt x="320993" y="626745"/>
                  </a:moveTo>
                  <a:lnTo>
                    <a:pt x="307657" y="601028"/>
                  </a:lnTo>
                  <a:lnTo>
                    <a:pt x="311468" y="599123"/>
                  </a:lnTo>
                  <a:lnTo>
                    <a:pt x="324803" y="624840"/>
                  </a:lnTo>
                  <a:lnTo>
                    <a:pt x="320993" y="626745"/>
                  </a:lnTo>
                  <a:close/>
                  <a:moveTo>
                    <a:pt x="295275" y="576263"/>
                  </a:moveTo>
                  <a:lnTo>
                    <a:pt x="281940" y="550545"/>
                  </a:lnTo>
                  <a:lnTo>
                    <a:pt x="285750" y="548640"/>
                  </a:lnTo>
                  <a:lnTo>
                    <a:pt x="299085" y="574358"/>
                  </a:lnTo>
                  <a:lnTo>
                    <a:pt x="295275" y="576263"/>
                  </a:lnTo>
                  <a:close/>
                  <a:moveTo>
                    <a:pt x="268605" y="524828"/>
                  </a:moveTo>
                  <a:lnTo>
                    <a:pt x="255270" y="499110"/>
                  </a:lnTo>
                  <a:lnTo>
                    <a:pt x="259080" y="497205"/>
                  </a:lnTo>
                  <a:lnTo>
                    <a:pt x="272415" y="522923"/>
                  </a:lnTo>
                  <a:lnTo>
                    <a:pt x="268605" y="524828"/>
                  </a:lnTo>
                  <a:close/>
                  <a:moveTo>
                    <a:pt x="242888" y="474345"/>
                  </a:moveTo>
                  <a:lnTo>
                    <a:pt x="229553" y="448628"/>
                  </a:lnTo>
                  <a:lnTo>
                    <a:pt x="233363" y="446723"/>
                  </a:lnTo>
                  <a:lnTo>
                    <a:pt x="246697" y="472440"/>
                  </a:lnTo>
                  <a:lnTo>
                    <a:pt x="242888" y="474345"/>
                  </a:lnTo>
                  <a:close/>
                  <a:moveTo>
                    <a:pt x="216218" y="423863"/>
                  </a:moveTo>
                  <a:lnTo>
                    <a:pt x="202882" y="398145"/>
                  </a:lnTo>
                  <a:lnTo>
                    <a:pt x="206693" y="396240"/>
                  </a:lnTo>
                  <a:lnTo>
                    <a:pt x="220028" y="421958"/>
                  </a:lnTo>
                  <a:lnTo>
                    <a:pt x="216218" y="423863"/>
                  </a:lnTo>
                  <a:close/>
                  <a:moveTo>
                    <a:pt x="190500" y="372428"/>
                  </a:moveTo>
                  <a:lnTo>
                    <a:pt x="177165" y="346710"/>
                  </a:lnTo>
                  <a:lnTo>
                    <a:pt x="180975" y="344805"/>
                  </a:lnTo>
                  <a:lnTo>
                    <a:pt x="194310" y="370523"/>
                  </a:lnTo>
                  <a:lnTo>
                    <a:pt x="190500" y="372428"/>
                  </a:lnTo>
                  <a:close/>
                  <a:moveTo>
                    <a:pt x="163830" y="321945"/>
                  </a:moveTo>
                  <a:lnTo>
                    <a:pt x="150495" y="296228"/>
                  </a:lnTo>
                  <a:lnTo>
                    <a:pt x="154305" y="294323"/>
                  </a:lnTo>
                  <a:lnTo>
                    <a:pt x="167640" y="320040"/>
                  </a:lnTo>
                  <a:lnTo>
                    <a:pt x="163830" y="321945"/>
                  </a:lnTo>
                  <a:close/>
                  <a:moveTo>
                    <a:pt x="138113" y="271463"/>
                  </a:moveTo>
                  <a:lnTo>
                    <a:pt x="124778" y="245745"/>
                  </a:lnTo>
                  <a:lnTo>
                    <a:pt x="128588" y="243840"/>
                  </a:lnTo>
                  <a:lnTo>
                    <a:pt x="141922" y="269558"/>
                  </a:lnTo>
                  <a:lnTo>
                    <a:pt x="138113" y="271463"/>
                  </a:lnTo>
                  <a:close/>
                  <a:moveTo>
                    <a:pt x="111443" y="220028"/>
                  </a:moveTo>
                  <a:lnTo>
                    <a:pt x="98107" y="194310"/>
                  </a:lnTo>
                  <a:lnTo>
                    <a:pt x="101918" y="192405"/>
                  </a:lnTo>
                  <a:lnTo>
                    <a:pt x="115253" y="218123"/>
                  </a:lnTo>
                  <a:lnTo>
                    <a:pt x="111443" y="220028"/>
                  </a:lnTo>
                  <a:close/>
                  <a:moveTo>
                    <a:pt x="85725" y="169545"/>
                  </a:moveTo>
                  <a:lnTo>
                    <a:pt x="72390" y="143828"/>
                  </a:lnTo>
                  <a:lnTo>
                    <a:pt x="76200" y="141923"/>
                  </a:lnTo>
                  <a:lnTo>
                    <a:pt x="89535" y="167640"/>
                  </a:lnTo>
                  <a:lnTo>
                    <a:pt x="85725" y="169545"/>
                  </a:lnTo>
                  <a:close/>
                  <a:moveTo>
                    <a:pt x="60007" y="119063"/>
                  </a:moveTo>
                  <a:lnTo>
                    <a:pt x="46672" y="93345"/>
                  </a:lnTo>
                  <a:lnTo>
                    <a:pt x="50482" y="91440"/>
                  </a:lnTo>
                  <a:lnTo>
                    <a:pt x="63818" y="117158"/>
                  </a:lnTo>
                  <a:lnTo>
                    <a:pt x="60007" y="119063"/>
                  </a:lnTo>
                  <a:close/>
                  <a:moveTo>
                    <a:pt x="33338" y="67628"/>
                  </a:moveTo>
                  <a:lnTo>
                    <a:pt x="20003" y="41910"/>
                  </a:lnTo>
                  <a:lnTo>
                    <a:pt x="23813" y="40005"/>
                  </a:lnTo>
                  <a:lnTo>
                    <a:pt x="37147" y="65723"/>
                  </a:lnTo>
                  <a:lnTo>
                    <a:pt x="33338" y="67628"/>
                  </a:lnTo>
                  <a:close/>
                  <a:moveTo>
                    <a:pt x="7620" y="17145"/>
                  </a:moveTo>
                  <a:lnTo>
                    <a:pt x="0" y="1905"/>
                  </a:lnTo>
                  <a:lnTo>
                    <a:pt x="3810" y="0"/>
                  </a:lnTo>
                  <a:lnTo>
                    <a:pt x="11430" y="15240"/>
                  </a:lnTo>
                  <a:lnTo>
                    <a:pt x="7620" y="171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35"/>
            <p:cNvSpPr/>
            <p:nvPr/>
          </p:nvSpPr>
          <p:spPr>
            <a:xfrm>
              <a:off x="6998969" y="4581524"/>
              <a:ext cx="78105" cy="1217294"/>
            </a:xfrm>
            <a:custGeom>
              <a:avLst/>
              <a:gdLst/>
              <a:ahLst/>
              <a:cxnLst/>
              <a:rect l="l" t="t" r="r" b="b"/>
              <a:pathLst>
                <a:path w="78105" h="1217294" extrusionOk="0">
                  <a:moveTo>
                    <a:pt x="73343" y="1217295"/>
                  </a:moveTo>
                  <a:lnTo>
                    <a:pt x="72390" y="1198245"/>
                  </a:lnTo>
                  <a:lnTo>
                    <a:pt x="77153" y="1198245"/>
                  </a:lnTo>
                  <a:lnTo>
                    <a:pt x="78105" y="1217295"/>
                  </a:lnTo>
                  <a:lnTo>
                    <a:pt x="73343" y="1217295"/>
                  </a:lnTo>
                  <a:close/>
                  <a:moveTo>
                    <a:pt x="70485" y="1169670"/>
                  </a:moveTo>
                  <a:lnTo>
                    <a:pt x="68580" y="1141095"/>
                  </a:lnTo>
                  <a:lnTo>
                    <a:pt x="73343" y="1141095"/>
                  </a:lnTo>
                  <a:lnTo>
                    <a:pt x="75248" y="1169670"/>
                  </a:lnTo>
                  <a:lnTo>
                    <a:pt x="70485" y="1169670"/>
                  </a:lnTo>
                  <a:close/>
                  <a:moveTo>
                    <a:pt x="66675" y="1112520"/>
                  </a:moveTo>
                  <a:lnTo>
                    <a:pt x="64770" y="1083945"/>
                  </a:lnTo>
                  <a:lnTo>
                    <a:pt x="69532" y="1083945"/>
                  </a:lnTo>
                  <a:lnTo>
                    <a:pt x="71438" y="1112520"/>
                  </a:lnTo>
                  <a:lnTo>
                    <a:pt x="66675" y="1112520"/>
                  </a:lnTo>
                  <a:close/>
                  <a:moveTo>
                    <a:pt x="63818" y="1055370"/>
                  </a:moveTo>
                  <a:lnTo>
                    <a:pt x="61913" y="1026795"/>
                  </a:lnTo>
                  <a:lnTo>
                    <a:pt x="66675" y="1026795"/>
                  </a:lnTo>
                  <a:lnTo>
                    <a:pt x="68580" y="1055370"/>
                  </a:lnTo>
                  <a:lnTo>
                    <a:pt x="63818" y="1055370"/>
                  </a:lnTo>
                  <a:close/>
                  <a:moveTo>
                    <a:pt x="60007" y="998220"/>
                  </a:moveTo>
                  <a:lnTo>
                    <a:pt x="58103" y="969645"/>
                  </a:lnTo>
                  <a:lnTo>
                    <a:pt x="62865" y="969645"/>
                  </a:lnTo>
                  <a:lnTo>
                    <a:pt x="64770" y="998220"/>
                  </a:lnTo>
                  <a:lnTo>
                    <a:pt x="60007" y="998220"/>
                  </a:lnTo>
                  <a:close/>
                  <a:moveTo>
                    <a:pt x="56198" y="941070"/>
                  </a:moveTo>
                  <a:lnTo>
                    <a:pt x="54293" y="912495"/>
                  </a:lnTo>
                  <a:lnTo>
                    <a:pt x="59055" y="912495"/>
                  </a:lnTo>
                  <a:lnTo>
                    <a:pt x="60960" y="941070"/>
                  </a:lnTo>
                  <a:lnTo>
                    <a:pt x="56198" y="941070"/>
                  </a:lnTo>
                  <a:close/>
                  <a:moveTo>
                    <a:pt x="53340" y="883920"/>
                  </a:moveTo>
                  <a:lnTo>
                    <a:pt x="51435" y="855345"/>
                  </a:lnTo>
                  <a:lnTo>
                    <a:pt x="56198" y="855345"/>
                  </a:lnTo>
                  <a:lnTo>
                    <a:pt x="58103" y="883920"/>
                  </a:lnTo>
                  <a:lnTo>
                    <a:pt x="53340" y="883920"/>
                  </a:lnTo>
                  <a:close/>
                  <a:moveTo>
                    <a:pt x="49530" y="826770"/>
                  </a:moveTo>
                  <a:lnTo>
                    <a:pt x="47625" y="798195"/>
                  </a:lnTo>
                  <a:lnTo>
                    <a:pt x="52388" y="798195"/>
                  </a:lnTo>
                  <a:lnTo>
                    <a:pt x="54293" y="826770"/>
                  </a:lnTo>
                  <a:lnTo>
                    <a:pt x="49530" y="826770"/>
                  </a:lnTo>
                  <a:close/>
                  <a:moveTo>
                    <a:pt x="46673" y="770572"/>
                  </a:moveTo>
                  <a:lnTo>
                    <a:pt x="44768" y="741997"/>
                  </a:lnTo>
                  <a:lnTo>
                    <a:pt x="49530" y="741997"/>
                  </a:lnTo>
                  <a:lnTo>
                    <a:pt x="51435" y="770572"/>
                  </a:lnTo>
                  <a:lnTo>
                    <a:pt x="46673" y="770572"/>
                  </a:lnTo>
                  <a:close/>
                  <a:moveTo>
                    <a:pt x="42863" y="713422"/>
                  </a:moveTo>
                  <a:lnTo>
                    <a:pt x="40958" y="684847"/>
                  </a:lnTo>
                  <a:lnTo>
                    <a:pt x="45720" y="684847"/>
                  </a:lnTo>
                  <a:lnTo>
                    <a:pt x="47625" y="713422"/>
                  </a:lnTo>
                  <a:lnTo>
                    <a:pt x="42863" y="713422"/>
                  </a:lnTo>
                  <a:close/>
                  <a:moveTo>
                    <a:pt x="39053" y="656272"/>
                  </a:moveTo>
                  <a:lnTo>
                    <a:pt x="37148" y="627697"/>
                  </a:lnTo>
                  <a:lnTo>
                    <a:pt x="41910" y="627697"/>
                  </a:lnTo>
                  <a:lnTo>
                    <a:pt x="43815" y="656272"/>
                  </a:lnTo>
                  <a:lnTo>
                    <a:pt x="39053" y="656272"/>
                  </a:lnTo>
                  <a:close/>
                  <a:moveTo>
                    <a:pt x="36195" y="599122"/>
                  </a:moveTo>
                  <a:lnTo>
                    <a:pt x="34290" y="570547"/>
                  </a:lnTo>
                  <a:lnTo>
                    <a:pt x="39053" y="570547"/>
                  </a:lnTo>
                  <a:lnTo>
                    <a:pt x="40958" y="599122"/>
                  </a:lnTo>
                  <a:lnTo>
                    <a:pt x="36195" y="599122"/>
                  </a:lnTo>
                  <a:close/>
                  <a:moveTo>
                    <a:pt x="32385" y="541972"/>
                  </a:moveTo>
                  <a:lnTo>
                    <a:pt x="30480" y="513397"/>
                  </a:lnTo>
                  <a:lnTo>
                    <a:pt x="35243" y="513397"/>
                  </a:lnTo>
                  <a:lnTo>
                    <a:pt x="37148" y="541972"/>
                  </a:lnTo>
                  <a:lnTo>
                    <a:pt x="32385" y="541972"/>
                  </a:lnTo>
                  <a:close/>
                  <a:moveTo>
                    <a:pt x="29528" y="484822"/>
                  </a:moveTo>
                  <a:lnTo>
                    <a:pt x="27623" y="456247"/>
                  </a:lnTo>
                  <a:lnTo>
                    <a:pt x="32385" y="456247"/>
                  </a:lnTo>
                  <a:lnTo>
                    <a:pt x="34290" y="484822"/>
                  </a:lnTo>
                  <a:lnTo>
                    <a:pt x="29528" y="484822"/>
                  </a:lnTo>
                  <a:close/>
                  <a:moveTo>
                    <a:pt x="25718" y="427672"/>
                  </a:moveTo>
                  <a:lnTo>
                    <a:pt x="23813" y="399097"/>
                  </a:lnTo>
                  <a:lnTo>
                    <a:pt x="28575" y="399097"/>
                  </a:lnTo>
                  <a:lnTo>
                    <a:pt x="30480" y="427672"/>
                  </a:lnTo>
                  <a:lnTo>
                    <a:pt x="25718" y="427672"/>
                  </a:lnTo>
                  <a:close/>
                  <a:moveTo>
                    <a:pt x="21908" y="370522"/>
                  </a:moveTo>
                  <a:lnTo>
                    <a:pt x="20003" y="341947"/>
                  </a:lnTo>
                  <a:lnTo>
                    <a:pt x="24765" y="341947"/>
                  </a:lnTo>
                  <a:lnTo>
                    <a:pt x="26670" y="370522"/>
                  </a:lnTo>
                  <a:lnTo>
                    <a:pt x="21908" y="370522"/>
                  </a:lnTo>
                  <a:close/>
                  <a:moveTo>
                    <a:pt x="19050" y="313372"/>
                  </a:moveTo>
                  <a:lnTo>
                    <a:pt x="17145" y="284797"/>
                  </a:lnTo>
                  <a:lnTo>
                    <a:pt x="21908" y="284797"/>
                  </a:lnTo>
                  <a:lnTo>
                    <a:pt x="23813" y="313372"/>
                  </a:lnTo>
                  <a:lnTo>
                    <a:pt x="19050" y="313372"/>
                  </a:lnTo>
                  <a:close/>
                  <a:moveTo>
                    <a:pt x="15240" y="257175"/>
                  </a:moveTo>
                  <a:lnTo>
                    <a:pt x="13335" y="228600"/>
                  </a:lnTo>
                  <a:lnTo>
                    <a:pt x="18098" y="228600"/>
                  </a:lnTo>
                  <a:lnTo>
                    <a:pt x="20003" y="257175"/>
                  </a:lnTo>
                  <a:lnTo>
                    <a:pt x="15240" y="257175"/>
                  </a:lnTo>
                  <a:close/>
                  <a:moveTo>
                    <a:pt x="12383" y="200025"/>
                  </a:moveTo>
                  <a:lnTo>
                    <a:pt x="10478" y="171450"/>
                  </a:lnTo>
                  <a:lnTo>
                    <a:pt x="15240" y="171450"/>
                  </a:lnTo>
                  <a:lnTo>
                    <a:pt x="17145" y="200025"/>
                  </a:lnTo>
                  <a:lnTo>
                    <a:pt x="12383" y="200025"/>
                  </a:lnTo>
                  <a:close/>
                  <a:moveTo>
                    <a:pt x="8573" y="142875"/>
                  </a:moveTo>
                  <a:lnTo>
                    <a:pt x="6668" y="114300"/>
                  </a:lnTo>
                  <a:lnTo>
                    <a:pt x="11430" y="114300"/>
                  </a:lnTo>
                  <a:lnTo>
                    <a:pt x="13335" y="142875"/>
                  </a:lnTo>
                  <a:lnTo>
                    <a:pt x="8573" y="142875"/>
                  </a:lnTo>
                  <a:close/>
                  <a:moveTo>
                    <a:pt x="4763" y="85725"/>
                  </a:moveTo>
                  <a:lnTo>
                    <a:pt x="2858" y="57150"/>
                  </a:lnTo>
                  <a:lnTo>
                    <a:pt x="7620" y="57150"/>
                  </a:lnTo>
                  <a:lnTo>
                    <a:pt x="9525" y="85725"/>
                  </a:lnTo>
                  <a:lnTo>
                    <a:pt x="4763" y="85725"/>
                  </a:lnTo>
                  <a:close/>
                  <a:moveTo>
                    <a:pt x="1905" y="28575"/>
                  </a:moveTo>
                  <a:lnTo>
                    <a:pt x="0" y="0"/>
                  </a:lnTo>
                  <a:lnTo>
                    <a:pt x="4763" y="0"/>
                  </a:lnTo>
                  <a:lnTo>
                    <a:pt x="6668" y="28575"/>
                  </a:lnTo>
                  <a:lnTo>
                    <a:pt x="1905" y="2857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35"/>
            <p:cNvSpPr/>
            <p:nvPr/>
          </p:nvSpPr>
          <p:spPr>
            <a:xfrm>
              <a:off x="7469505" y="3887152"/>
              <a:ext cx="945832" cy="1037272"/>
            </a:xfrm>
            <a:custGeom>
              <a:avLst/>
              <a:gdLst/>
              <a:ahLst/>
              <a:cxnLst/>
              <a:rect l="l" t="t" r="r" b="b"/>
              <a:pathLst>
                <a:path w="945832" h="1037272" extrusionOk="0">
                  <a:moveTo>
                    <a:pt x="942022" y="1037272"/>
                  </a:moveTo>
                  <a:lnTo>
                    <a:pt x="922972" y="1016317"/>
                  </a:lnTo>
                  <a:lnTo>
                    <a:pt x="926782" y="1013460"/>
                  </a:lnTo>
                  <a:lnTo>
                    <a:pt x="945832" y="1034415"/>
                  </a:lnTo>
                  <a:lnTo>
                    <a:pt x="942022" y="1037272"/>
                  </a:lnTo>
                  <a:close/>
                  <a:moveTo>
                    <a:pt x="902970" y="995363"/>
                  </a:moveTo>
                  <a:lnTo>
                    <a:pt x="883920" y="974407"/>
                  </a:lnTo>
                  <a:lnTo>
                    <a:pt x="887730" y="971550"/>
                  </a:lnTo>
                  <a:lnTo>
                    <a:pt x="906780" y="992505"/>
                  </a:lnTo>
                  <a:lnTo>
                    <a:pt x="902970" y="995363"/>
                  </a:lnTo>
                  <a:close/>
                  <a:moveTo>
                    <a:pt x="864870" y="952500"/>
                  </a:moveTo>
                  <a:lnTo>
                    <a:pt x="845820" y="931545"/>
                  </a:lnTo>
                  <a:lnTo>
                    <a:pt x="849630" y="928688"/>
                  </a:lnTo>
                  <a:lnTo>
                    <a:pt x="868680" y="949642"/>
                  </a:lnTo>
                  <a:lnTo>
                    <a:pt x="864870" y="952500"/>
                  </a:lnTo>
                  <a:close/>
                  <a:moveTo>
                    <a:pt x="825818" y="910590"/>
                  </a:moveTo>
                  <a:lnTo>
                    <a:pt x="806768" y="889635"/>
                  </a:lnTo>
                  <a:lnTo>
                    <a:pt x="810577" y="886778"/>
                  </a:lnTo>
                  <a:lnTo>
                    <a:pt x="829627" y="907732"/>
                  </a:lnTo>
                  <a:lnTo>
                    <a:pt x="825818" y="910590"/>
                  </a:lnTo>
                  <a:close/>
                  <a:moveTo>
                    <a:pt x="787718" y="868680"/>
                  </a:moveTo>
                  <a:lnTo>
                    <a:pt x="768668" y="847725"/>
                  </a:lnTo>
                  <a:lnTo>
                    <a:pt x="772477" y="844867"/>
                  </a:lnTo>
                  <a:lnTo>
                    <a:pt x="791527" y="865822"/>
                  </a:lnTo>
                  <a:lnTo>
                    <a:pt x="787718" y="868680"/>
                  </a:lnTo>
                  <a:close/>
                  <a:moveTo>
                    <a:pt x="749618" y="825817"/>
                  </a:moveTo>
                  <a:lnTo>
                    <a:pt x="730568" y="804863"/>
                  </a:lnTo>
                  <a:lnTo>
                    <a:pt x="734377" y="802005"/>
                  </a:lnTo>
                  <a:lnTo>
                    <a:pt x="753427" y="822960"/>
                  </a:lnTo>
                  <a:lnTo>
                    <a:pt x="749618" y="825817"/>
                  </a:lnTo>
                  <a:close/>
                  <a:moveTo>
                    <a:pt x="710565" y="783907"/>
                  </a:moveTo>
                  <a:lnTo>
                    <a:pt x="691515" y="762953"/>
                  </a:lnTo>
                  <a:lnTo>
                    <a:pt x="695325" y="760095"/>
                  </a:lnTo>
                  <a:lnTo>
                    <a:pt x="714375" y="781050"/>
                  </a:lnTo>
                  <a:lnTo>
                    <a:pt x="710565" y="783907"/>
                  </a:lnTo>
                  <a:close/>
                  <a:moveTo>
                    <a:pt x="672465" y="741997"/>
                  </a:moveTo>
                  <a:lnTo>
                    <a:pt x="653415" y="721042"/>
                  </a:lnTo>
                  <a:lnTo>
                    <a:pt x="657225" y="718185"/>
                  </a:lnTo>
                  <a:lnTo>
                    <a:pt x="676275" y="739140"/>
                  </a:lnTo>
                  <a:lnTo>
                    <a:pt x="672465" y="741997"/>
                  </a:lnTo>
                  <a:close/>
                  <a:moveTo>
                    <a:pt x="633413" y="699135"/>
                  </a:moveTo>
                  <a:lnTo>
                    <a:pt x="614363" y="678180"/>
                  </a:lnTo>
                  <a:lnTo>
                    <a:pt x="618172" y="675322"/>
                  </a:lnTo>
                  <a:lnTo>
                    <a:pt x="637222" y="696278"/>
                  </a:lnTo>
                  <a:lnTo>
                    <a:pt x="633413" y="699135"/>
                  </a:lnTo>
                  <a:close/>
                  <a:moveTo>
                    <a:pt x="595313" y="657225"/>
                  </a:moveTo>
                  <a:lnTo>
                    <a:pt x="576263" y="636270"/>
                  </a:lnTo>
                  <a:lnTo>
                    <a:pt x="580072" y="633413"/>
                  </a:lnTo>
                  <a:lnTo>
                    <a:pt x="599122" y="654367"/>
                  </a:lnTo>
                  <a:lnTo>
                    <a:pt x="595313" y="657225"/>
                  </a:lnTo>
                  <a:close/>
                  <a:moveTo>
                    <a:pt x="557213" y="615315"/>
                  </a:moveTo>
                  <a:lnTo>
                    <a:pt x="538163" y="594360"/>
                  </a:lnTo>
                  <a:lnTo>
                    <a:pt x="541972" y="591503"/>
                  </a:lnTo>
                  <a:lnTo>
                    <a:pt x="561022" y="612457"/>
                  </a:lnTo>
                  <a:lnTo>
                    <a:pt x="557213" y="615315"/>
                  </a:lnTo>
                  <a:close/>
                  <a:moveTo>
                    <a:pt x="518160" y="572453"/>
                  </a:moveTo>
                  <a:lnTo>
                    <a:pt x="499110" y="551497"/>
                  </a:lnTo>
                  <a:lnTo>
                    <a:pt x="502920" y="548640"/>
                  </a:lnTo>
                  <a:lnTo>
                    <a:pt x="521970" y="569595"/>
                  </a:lnTo>
                  <a:lnTo>
                    <a:pt x="518160" y="572453"/>
                  </a:lnTo>
                  <a:close/>
                  <a:moveTo>
                    <a:pt x="480060" y="530542"/>
                  </a:moveTo>
                  <a:lnTo>
                    <a:pt x="461010" y="509588"/>
                  </a:lnTo>
                  <a:lnTo>
                    <a:pt x="464820" y="506730"/>
                  </a:lnTo>
                  <a:lnTo>
                    <a:pt x="483870" y="527685"/>
                  </a:lnTo>
                  <a:lnTo>
                    <a:pt x="480060" y="530542"/>
                  </a:lnTo>
                  <a:close/>
                  <a:moveTo>
                    <a:pt x="441007" y="487680"/>
                  </a:moveTo>
                  <a:lnTo>
                    <a:pt x="421957" y="466725"/>
                  </a:lnTo>
                  <a:lnTo>
                    <a:pt x="425768" y="463867"/>
                  </a:lnTo>
                  <a:lnTo>
                    <a:pt x="444818" y="484822"/>
                  </a:lnTo>
                  <a:lnTo>
                    <a:pt x="441007" y="487680"/>
                  </a:lnTo>
                  <a:close/>
                  <a:moveTo>
                    <a:pt x="402907" y="445770"/>
                  </a:moveTo>
                  <a:lnTo>
                    <a:pt x="383857" y="424815"/>
                  </a:lnTo>
                  <a:lnTo>
                    <a:pt x="387668" y="421957"/>
                  </a:lnTo>
                  <a:lnTo>
                    <a:pt x="406718" y="442913"/>
                  </a:lnTo>
                  <a:lnTo>
                    <a:pt x="402907" y="445770"/>
                  </a:lnTo>
                  <a:close/>
                  <a:moveTo>
                    <a:pt x="364807" y="403860"/>
                  </a:moveTo>
                  <a:lnTo>
                    <a:pt x="345757" y="382905"/>
                  </a:lnTo>
                  <a:lnTo>
                    <a:pt x="349568" y="380047"/>
                  </a:lnTo>
                  <a:lnTo>
                    <a:pt x="368618" y="401003"/>
                  </a:lnTo>
                  <a:lnTo>
                    <a:pt x="364807" y="403860"/>
                  </a:lnTo>
                  <a:close/>
                  <a:moveTo>
                    <a:pt x="325755" y="360997"/>
                  </a:moveTo>
                  <a:lnTo>
                    <a:pt x="306705" y="340042"/>
                  </a:lnTo>
                  <a:lnTo>
                    <a:pt x="310515" y="337185"/>
                  </a:lnTo>
                  <a:lnTo>
                    <a:pt x="329565" y="358140"/>
                  </a:lnTo>
                  <a:lnTo>
                    <a:pt x="325755" y="360997"/>
                  </a:lnTo>
                  <a:close/>
                  <a:moveTo>
                    <a:pt x="287655" y="319088"/>
                  </a:moveTo>
                  <a:lnTo>
                    <a:pt x="268605" y="298132"/>
                  </a:lnTo>
                  <a:lnTo>
                    <a:pt x="272415" y="295275"/>
                  </a:lnTo>
                  <a:lnTo>
                    <a:pt x="291465" y="316230"/>
                  </a:lnTo>
                  <a:lnTo>
                    <a:pt x="287655" y="319088"/>
                  </a:lnTo>
                  <a:close/>
                  <a:moveTo>
                    <a:pt x="249555" y="277178"/>
                  </a:moveTo>
                  <a:lnTo>
                    <a:pt x="230505" y="256222"/>
                  </a:lnTo>
                  <a:lnTo>
                    <a:pt x="234315" y="253365"/>
                  </a:lnTo>
                  <a:lnTo>
                    <a:pt x="253365" y="274320"/>
                  </a:lnTo>
                  <a:lnTo>
                    <a:pt x="249555" y="277178"/>
                  </a:lnTo>
                  <a:close/>
                  <a:moveTo>
                    <a:pt x="210502" y="234315"/>
                  </a:moveTo>
                  <a:lnTo>
                    <a:pt x="191452" y="213360"/>
                  </a:lnTo>
                  <a:lnTo>
                    <a:pt x="195263" y="210503"/>
                  </a:lnTo>
                  <a:lnTo>
                    <a:pt x="214313" y="231457"/>
                  </a:lnTo>
                  <a:lnTo>
                    <a:pt x="210502" y="234315"/>
                  </a:lnTo>
                  <a:close/>
                  <a:moveTo>
                    <a:pt x="172402" y="192405"/>
                  </a:moveTo>
                  <a:lnTo>
                    <a:pt x="153352" y="171450"/>
                  </a:lnTo>
                  <a:lnTo>
                    <a:pt x="157163" y="168592"/>
                  </a:lnTo>
                  <a:lnTo>
                    <a:pt x="176213" y="189547"/>
                  </a:lnTo>
                  <a:lnTo>
                    <a:pt x="172402" y="192405"/>
                  </a:lnTo>
                  <a:close/>
                  <a:moveTo>
                    <a:pt x="133350" y="150495"/>
                  </a:moveTo>
                  <a:lnTo>
                    <a:pt x="114300" y="129540"/>
                  </a:lnTo>
                  <a:lnTo>
                    <a:pt x="118110" y="126682"/>
                  </a:lnTo>
                  <a:lnTo>
                    <a:pt x="137160" y="147638"/>
                  </a:lnTo>
                  <a:lnTo>
                    <a:pt x="133350" y="150495"/>
                  </a:lnTo>
                  <a:close/>
                  <a:moveTo>
                    <a:pt x="95250" y="107632"/>
                  </a:moveTo>
                  <a:lnTo>
                    <a:pt x="76200" y="86678"/>
                  </a:lnTo>
                  <a:lnTo>
                    <a:pt x="80010" y="83820"/>
                  </a:lnTo>
                  <a:lnTo>
                    <a:pt x="99060" y="104775"/>
                  </a:lnTo>
                  <a:lnTo>
                    <a:pt x="95250" y="107632"/>
                  </a:lnTo>
                  <a:close/>
                  <a:moveTo>
                    <a:pt x="57150" y="65722"/>
                  </a:moveTo>
                  <a:lnTo>
                    <a:pt x="38100" y="44767"/>
                  </a:lnTo>
                  <a:lnTo>
                    <a:pt x="41910" y="41910"/>
                  </a:lnTo>
                  <a:lnTo>
                    <a:pt x="60960" y="62865"/>
                  </a:lnTo>
                  <a:lnTo>
                    <a:pt x="57150" y="65722"/>
                  </a:lnTo>
                  <a:close/>
                  <a:moveTo>
                    <a:pt x="18097" y="22860"/>
                  </a:moveTo>
                  <a:lnTo>
                    <a:pt x="0" y="2857"/>
                  </a:lnTo>
                  <a:lnTo>
                    <a:pt x="3810" y="0"/>
                  </a:lnTo>
                  <a:lnTo>
                    <a:pt x="21907" y="20003"/>
                  </a:lnTo>
                  <a:lnTo>
                    <a:pt x="18097" y="2286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35"/>
            <p:cNvSpPr/>
            <p:nvPr/>
          </p:nvSpPr>
          <p:spPr>
            <a:xfrm>
              <a:off x="7470457" y="3168014"/>
              <a:ext cx="927735" cy="722947"/>
            </a:xfrm>
            <a:custGeom>
              <a:avLst/>
              <a:gdLst/>
              <a:ahLst/>
              <a:cxnLst/>
              <a:rect l="l" t="t" r="r" b="b"/>
              <a:pathLst>
                <a:path w="927735" h="722947" extrusionOk="0">
                  <a:moveTo>
                    <a:pt x="2857" y="722947"/>
                  </a:moveTo>
                  <a:lnTo>
                    <a:pt x="0" y="719138"/>
                  </a:lnTo>
                  <a:lnTo>
                    <a:pt x="22860" y="701992"/>
                  </a:lnTo>
                  <a:lnTo>
                    <a:pt x="25718" y="705803"/>
                  </a:lnTo>
                  <a:lnTo>
                    <a:pt x="2857" y="722947"/>
                  </a:lnTo>
                  <a:close/>
                  <a:moveTo>
                    <a:pt x="47625" y="687705"/>
                  </a:moveTo>
                  <a:lnTo>
                    <a:pt x="44768" y="683895"/>
                  </a:lnTo>
                  <a:lnTo>
                    <a:pt x="67628" y="666750"/>
                  </a:lnTo>
                  <a:lnTo>
                    <a:pt x="70485" y="670560"/>
                  </a:lnTo>
                  <a:lnTo>
                    <a:pt x="47625" y="687705"/>
                  </a:lnTo>
                  <a:close/>
                  <a:moveTo>
                    <a:pt x="92393" y="652463"/>
                  </a:moveTo>
                  <a:lnTo>
                    <a:pt x="89535" y="648653"/>
                  </a:lnTo>
                  <a:lnTo>
                    <a:pt x="112395" y="631507"/>
                  </a:lnTo>
                  <a:lnTo>
                    <a:pt x="115253" y="635317"/>
                  </a:lnTo>
                  <a:lnTo>
                    <a:pt x="92393" y="652463"/>
                  </a:lnTo>
                  <a:close/>
                  <a:moveTo>
                    <a:pt x="138113" y="617220"/>
                  </a:moveTo>
                  <a:lnTo>
                    <a:pt x="135255" y="613410"/>
                  </a:lnTo>
                  <a:lnTo>
                    <a:pt x="158115" y="596265"/>
                  </a:lnTo>
                  <a:lnTo>
                    <a:pt x="160973" y="600075"/>
                  </a:lnTo>
                  <a:lnTo>
                    <a:pt x="138113" y="617220"/>
                  </a:lnTo>
                  <a:close/>
                  <a:moveTo>
                    <a:pt x="182880" y="582930"/>
                  </a:moveTo>
                  <a:lnTo>
                    <a:pt x="180023" y="579120"/>
                  </a:lnTo>
                  <a:lnTo>
                    <a:pt x="202882" y="561975"/>
                  </a:lnTo>
                  <a:lnTo>
                    <a:pt x="205740" y="565785"/>
                  </a:lnTo>
                  <a:lnTo>
                    <a:pt x="182880" y="582930"/>
                  </a:lnTo>
                  <a:close/>
                  <a:moveTo>
                    <a:pt x="227648" y="547688"/>
                  </a:moveTo>
                  <a:lnTo>
                    <a:pt x="224790" y="543878"/>
                  </a:lnTo>
                  <a:lnTo>
                    <a:pt x="247650" y="526732"/>
                  </a:lnTo>
                  <a:lnTo>
                    <a:pt x="250507" y="530542"/>
                  </a:lnTo>
                  <a:lnTo>
                    <a:pt x="227648" y="547688"/>
                  </a:lnTo>
                  <a:close/>
                  <a:moveTo>
                    <a:pt x="273368" y="512445"/>
                  </a:moveTo>
                  <a:lnTo>
                    <a:pt x="270510" y="508635"/>
                  </a:lnTo>
                  <a:lnTo>
                    <a:pt x="293370" y="491490"/>
                  </a:lnTo>
                  <a:lnTo>
                    <a:pt x="296228" y="495300"/>
                  </a:lnTo>
                  <a:lnTo>
                    <a:pt x="273368" y="512445"/>
                  </a:lnTo>
                  <a:close/>
                  <a:moveTo>
                    <a:pt x="318135" y="477203"/>
                  </a:moveTo>
                  <a:lnTo>
                    <a:pt x="315278" y="473392"/>
                  </a:lnTo>
                  <a:lnTo>
                    <a:pt x="338138" y="456247"/>
                  </a:lnTo>
                  <a:lnTo>
                    <a:pt x="340995" y="460057"/>
                  </a:lnTo>
                  <a:lnTo>
                    <a:pt x="318135" y="477203"/>
                  </a:lnTo>
                  <a:close/>
                  <a:moveTo>
                    <a:pt x="362903" y="441960"/>
                  </a:moveTo>
                  <a:lnTo>
                    <a:pt x="360045" y="438150"/>
                  </a:lnTo>
                  <a:lnTo>
                    <a:pt x="382905" y="421005"/>
                  </a:lnTo>
                  <a:lnTo>
                    <a:pt x="385763" y="424815"/>
                  </a:lnTo>
                  <a:lnTo>
                    <a:pt x="362903" y="441960"/>
                  </a:lnTo>
                  <a:close/>
                  <a:moveTo>
                    <a:pt x="408623" y="406717"/>
                  </a:moveTo>
                  <a:lnTo>
                    <a:pt x="405765" y="402907"/>
                  </a:lnTo>
                  <a:lnTo>
                    <a:pt x="428625" y="385763"/>
                  </a:lnTo>
                  <a:lnTo>
                    <a:pt x="431482" y="389572"/>
                  </a:lnTo>
                  <a:lnTo>
                    <a:pt x="408623" y="406717"/>
                  </a:lnTo>
                  <a:close/>
                  <a:moveTo>
                    <a:pt x="453390" y="372428"/>
                  </a:moveTo>
                  <a:lnTo>
                    <a:pt x="450532" y="368617"/>
                  </a:lnTo>
                  <a:lnTo>
                    <a:pt x="473393" y="351472"/>
                  </a:lnTo>
                  <a:lnTo>
                    <a:pt x="476250" y="355282"/>
                  </a:lnTo>
                  <a:lnTo>
                    <a:pt x="453390" y="372428"/>
                  </a:lnTo>
                  <a:close/>
                  <a:moveTo>
                    <a:pt x="499110" y="337185"/>
                  </a:moveTo>
                  <a:lnTo>
                    <a:pt x="496253" y="333375"/>
                  </a:lnTo>
                  <a:lnTo>
                    <a:pt x="519113" y="316230"/>
                  </a:lnTo>
                  <a:lnTo>
                    <a:pt x="521970" y="320040"/>
                  </a:lnTo>
                  <a:lnTo>
                    <a:pt x="499110" y="337185"/>
                  </a:lnTo>
                  <a:close/>
                  <a:moveTo>
                    <a:pt x="543878" y="301942"/>
                  </a:moveTo>
                  <a:lnTo>
                    <a:pt x="541020" y="298132"/>
                  </a:lnTo>
                  <a:lnTo>
                    <a:pt x="563880" y="280988"/>
                  </a:lnTo>
                  <a:lnTo>
                    <a:pt x="566738" y="284797"/>
                  </a:lnTo>
                  <a:lnTo>
                    <a:pt x="543878" y="301942"/>
                  </a:lnTo>
                  <a:close/>
                  <a:moveTo>
                    <a:pt x="588645" y="266700"/>
                  </a:moveTo>
                  <a:lnTo>
                    <a:pt x="585788" y="262890"/>
                  </a:lnTo>
                  <a:lnTo>
                    <a:pt x="608648" y="245745"/>
                  </a:lnTo>
                  <a:lnTo>
                    <a:pt x="611505" y="249555"/>
                  </a:lnTo>
                  <a:lnTo>
                    <a:pt x="588645" y="266700"/>
                  </a:lnTo>
                  <a:close/>
                  <a:moveTo>
                    <a:pt x="634365" y="231457"/>
                  </a:moveTo>
                  <a:lnTo>
                    <a:pt x="631507" y="227647"/>
                  </a:lnTo>
                  <a:lnTo>
                    <a:pt x="654368" y="210503"/>
                  </a:lnTo>
                  <a:lnTo>
                    <a:pt x="657225" y="214313"/>
                  </a:lnTo>
                  <a:lnTo>
                    <a:pt x="634365" y="231457"/>
                  </a:lnTo>
                  <a:close/>
                  <a:moveTo>
                    <a:pt x="679132" y="196215"/>
                  </a:moveTo>
                  <a:lnTo>
                    <a:pt x="676275" y="192405"/>
                  </a:lnTo>
                  <a:lnTo>
                    <a:pt x="699135" y="175260"/>
                  </a:lnTo>
                  <a:lnTo>
                    <a:pt x="701993" y="179070"/>
                  </a:lnTo>
                  <a:lnTo>
                    <a:pt x="679132" y="196215"/>
                  </a:lnTo>
                  <a:close/>
                  <a:moveTo>
                    <a:pt x="723900" y="161925"/>
                  </a:moveTo>
                  <a:lnTo>
                    <a:pt x="721043" y="158115"/>
                  </a:lnTo>
                  <a:lnTo>
                    <a:pt x="743903" y="140970"/>
                  </a:lnTo>
                  <a:lnTo>
                    <a:pt x="746760" y="144780"/>
                  </a:lnTo>
                  <a:lnTo>
                    <a:pt x="723900" y="161925"/>
                  </a:lnTo>
                  <a:close/>
                  <a:moveTo>
                    <a:pt x="769620" y="126682"/>
                  </a:moveTo>
                  <a:lnTo>
                    <a:pt x="766763" y="122872"/>
                  </a:lnTo>
                  <a:lnTo>
                    <a:pt x="789623" y="105727"/>
                  </a:lnTo>
                  <a:lnTo>
                    <a:pt x="792480" y="109538"/>
                  </a:lnTo>
                  <a:lnTo>
                    <a:pt x="769620" y="126682"/>
                  </a:lnTo>
                  <a:close/>
                  <a:moveTo>
                    <a:pt x="814388" y="91440"/>
                  </a:moveTo>
                  <a:lnTo>
                    <a:pt x="811530" y="87630"/>
                  </a:lnTo>
                  <a:lnTo>
                    <a:pt x="834390" y="70485"/>
                  </a:lnTo>
                  <a:lnTo>
                    <a:pt x="837248" y="74295"/>
                  </a:lnTo>
                  <a:lnTo>
                    <a:pt x="814388" y="91440"/>
                  </a:lnTo>
                  <a:close/>
                  <a:moveTo>
                    <a:pt x="859155" y="56197"/>
                  </a:moveTo>
                  <a:lnTo>
                    <a:pt x="856298" y="52388"/>
                  </a:lnTo>
                  <a:lnTo>
                    <a:pt x="879157" y="35242"/>
                  </a:lnTo>
                  <a:lnTo>
                    <a:pt x="882015" y="39052"/>
                  </a:lnTo>
                  <a:lnTo>
                    <a:pt x="859155" y="56197"/>
                  </a:lnTo>
                  <a:close/>
                  <a:moveTo>
                    <a:pt x="904875" y="20955"/>
                  </a:moveTo>
                  <a:lnTo>
                    <a:pt x="902018" y="17145"/>
                  </a:lnTo>
                  <a:lnTo>
                    <a:pt x="924878" y="0"/>
                  </a:lnTo>
                  <a:lnTo>
                    <a:pt x="927735" y="3810"/>
                  </a:lnTo>
                  <a:lnTo>
                    <a:pt x="904875" y="2095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35"/>
            <p:cNvSpPr/>
            <p:nvPr/>
          </p:nvSpPr>
          <p:spPr>
            <a:xfrm>
              <a:off x="6922769" y="2145029"/>
              <a:ext cx="1496377" cy="1009650"/>
            </a:xfrm>
            <a:custGeom>
              <a:avLst/>
              <a:gdLst/>
              <a:ahLst/>
              <a:cxnLst/>
              <a:rect l="l" t="t" r="r" b="b"/>
              <a:pathLst>
                <a:path w="1496377" h="1009650" extrusionOk="0">
                  <a:moveTo>
                    <a:pt x="1493520" y="1009650"/>
                  </a:moveTo>
                  <a:lnTo>
                    <a:pt x="1469707" y="993458"/>
                  </a:lnTo>
                  <a:lnTo>
                    <a:pt x="1472565" y="989648"/>
                  </a:lnTo>
                  <a:lnTo>
                    <a:pt x="1496378" y="1005840"/>
                  </a:lnTo>
                  <a:lnTo>
                    <a:pt x="1493520" y="1009650"/>
                  </a:lnTo>
                  <a:close/>
                  <a:moveTo>
                    <a:pt x="1445895" y="978218"/>
                  </a:moveTo>
                  <a:lnTo>
                    <a:pt x="1422082" y="962025"/>
                  </a:lnTo>
                  <a:lnTo>
                    <a:pt x="1424940" y="958215"/>
                  </a:lnTo>
                  <a:lnTo>
                    <a:pt x="1448753" y="974408"/>
                  </a:lnTo>
                  <a:lnTo>
                    <a:pt x="1445895" y="978218"/>
                  </a:lnTo>
                  <a:close/>
                  <a:moveTo>
                    <a:pt x="1399223" y="945833"/>
                  </a:moveTo>
                  <a:lnTo>
                    <a:pt x="1375410" y="929640"/>
                  </a:lnTo>
                  <a:lnTo>
                    <a:pt x="1378268" y="925830"/>
                  </a:lnTo>
                  <a:lnTo>
                    <a:pt x="1402080" y="942023"/>
                  </a:lnTo>
                  <a:lnTo>
                    <a:pt x="1399223" y="945833"/>
                  </a:lnTo>
                  <a:close/>
                  <a:moveTo>
                    <a:pt x="1351598" y="914400"/>
                  </a:moveTo>
                  <a:lnTo>
                    <a:pt x="1327785" y="898208"/>
                  </a:lnTo>
                  <a:lnTo>
                    <a:pt x="1330643" y="894398"/>
                  </a:lnTo>
                  <a:lnTo>
                    <a:pt x="1354455" y="910590"/>
                  </a:lnTo>
                  <a:lnTo>
                    <a:pt x="1351598" y="914400"/>
                  </a:lnTo>
                  <a:close/>
                  <a:moveTo>
                    <a:pt x="1303973" y="882015"/>
                  </a:moveTo>
                  <a:lnTo>
                    <a:pt x="1280160" y="865823"/>
                  </a:lnTo>
                  <a:lnTo>
                    <a:pt x="1283018" y="862013"/>
                  </a:lnTo>
                  <a:lnTo>
                    <a:pt x="1306830" y="878205"/>
                  </a:lnTo>
                  <a:lnTo>
                    <a:pt x="1303973" y="882015"/>
                  </a:lnTo>
                  <a:close/>
                  <a:moveTo>
                    <a:pt x="1256348" y="850583"/>
                  </a:moveTo>
                  <a:lnTo>
                    <a:pt x="1232535" y="834390"/>
                  </a:lnTo>
                  <a:lnTo>
                    <a:pt x="1235393" y="830580"/>
                  </a:lnTo>
                  <a:lnTo>
                    <a:pt x="1259205" y="846773"/>
                  </a:lnTo>
                  <a:lnTo>
                    <a:pt x="1256348" y="850583"/>
                  </a:lnTo>
                  <a:close/>
                  <a:moveTo>
                    <a:pt x="1208723" y="818198"/>
                  </a:moveTo>
                  <a:lnTo>
                    <a:pt x="1184910" y="802005"/>
                  </a:lnTo>
                  <a:lnTo>
                    <a:pt x="1187768" y="798195"/>
                  </a:lnTo>
                  <a:lnTo>
                    <a:pt x="1211580" y="814388"/>
                  </a:lnTo>
                  <a:lnTo>
                    <a:pt x="1208723" y="818198"/>
                  </a:lnTo>
                  <a:close/>
                  <a:moveTo>
                    <a:pt x="1162050" y="786765"/>
                  </a:moveTo>
                  <a:lnTo>
                    <a:pt x="1138238" y="770573"/>
                  </a:lnTo>
                  <a:lnTo>
                    <a:pt x="1141095" y="766763"/>
                  </a:lnTo>
                  <a:lnTo>
                    <a:pt x="1164907" y="782955"/>
                  </a:lnTo>
                  <a:lnTo>
                    <a:pt x="1162050" y="786765"/>
                  </a:lnTo>
                  <a:close/>
                  <a:moveTo>
                    <a:pt x="1114425" y="754380"/>
                  </a:moveTo>
                  <a:lnTo>
                    <a:pt x="1090613" y="738188"/>
                  </a:lnTo>
                  <a:lnTo>
                    <a:pt x="1093470" y="734378"/>
                  </a:lnTo>
                  <a:lnTo>
                    <a:pt x="1117282" y="750570"/>
                  </a:lnTo>
                  <a:lnTo>
                    <a:pt x="1114425" y="754380"/>
                  </a:lnTo>
                  <a:close/>
                  <a:moveTo>
                    <a:pt x="1066800" y="722948"/>
                  </a:moveTo>
                  <a:lnTo>
                    <a:pt x="1042988" y="706755"/>
                  </a:lnTo>
                  <a:lnTo>
                    <a:pt x="1045845" y="702945"/>
                  </a:lnTo>
                  <a:lnTo>
                    <a:pt x="1069657" y="719138"/>
                  </a:lnTo>
                  <a:lnTo>
                    <a:pt x="1066800" y="722948"/>
                  </a:lnTo>
                  <a:close/>
                  <a:moveTo>
                    <a:pt x="1019175" y="690563"/>
                  </a:moveTo>
                  <a:lnTo>
                    <a:pt x="995363" y="674370"/>
                  </a:lnTo>
                  <a:lnTo>
                    <a:pt x="998220" y="670560"/>
                  </a:lnTo>
                  <a:lnTo>
                    <a:pt x="1022032" y="686753"/>
                  </a:lnTo>
                  <a:lnTo>
                    <a:pt x="1019175" y="690563"/>
                  </a:lnTo>
                  <a:close/>
                  <a:moveTo>
                    <a:pt x="972503" y="659130"/>
                  </a:moveTo>
                  <a:lnTo>
                    <a:pt x="948690" y="642938"/>
                  </a:lnTo>
                  <a:lnTo>
                    <a:pt x="951548" y="639128"/>
                  </a:lnTo>
                  <a:lnTo>
                    <a:pt x="975360" y="655320"/>
                  </a:lnTo>
                  <a:lnTo>
                    <a:pt x="972503" y="659130"/>
                  </a:lnTo>
                  <a:close/>
                  <a:moveTo>
                    <a:pt x="924878" y="626745"/>
                  </a:moveTo>
                  <a:lnTo>
                    <a:pt x="901065" y="610553"/>
                  </a:lnTo>
                  <a:lnTo>
                    <a:pt x="903923" y="606743"/>
                  </a:lnTo>
                  <a:lnTo>
                    <a:pt x="927735" y="622935"/>
                  </a:lnTo>
                  <a:lnTo>
                    <a:pt x="924878" y="626745"/>
                  </a:lnTo>
                  <a:close/>
                  <a:moveTo>
                    <a:pt x="877253" y="595313"/>
                  </a:moveTo>
                  <a:lnTo>
                    <a:pt x="853440" y="579120"/>
                  </a:lnTo>
                  <a:lnTo>
                    <a:pt x="856298" y="575310"/>
                  </a:lnTo>
                  <a:lnTo>
                    <a:pt x="880110" y="591503"/>
                  </a:lnTo>
                  <a:lnTo>
                    <a:pt x="877253" y="595313"/>
                  </a:lnTo>
                  <a:close/>
                  <a:moveTo>
                    <a:pt x="829628" y="562928"/>
                  </a:moveTo>
                  <a:lnTo>
                    <a:pt x="805815" y="546735"/>
                  </a:lnTo>
                  <a:lnTo>
                    <a:pt x="808673" y="542925"/>
                  </a:lnTo>
                  <a:lnTo>
                    <a:pt x="832485" y="559118"/>
                  </a:lnTo>
                  <a:lnTo>
                    <a:pt x="829628" y="562928"/>
                  </a:lnTo>
                  <a:close/>
                  <a:moveTo>
                    <a:pt x="782955" y="531495"/>
                  </a:moveTo>
                  <a:lnTo>
                    <a:pt x="759143" y="515303"/>
                  </a:lnTo>
                  <a:lnTo>
                    <a:pt x="762000" y="511492"/>
                  </a:lnTo>
                  <a:lnTo>
                    <a:pt x="785813" y="527685"/>
                  </a:lnTo>
                  <a:lnTo>
                    <a:pt x="782955" y="531495"/>
                  </a:lnTo>
                  <a:close/>
                  <a:moveTo>
                    <a:pt x="735330" y="499110"/>
                  </a:moveTo>
                  <a:lnTo>
                    <a:pt x="711518" y="482917"/>
                  </a:lnTo>
                  <a:lnTo>
                    <a:pt x="714375" y="479108"/>
                  </a:lnTo>
                  <a:lnTo>
                    <a:pt x="738188" y="495300"/>
                  </a:lnTo>
                  <a:lnTo>
                    <a:pt x="735330" y="499110"/>
                  </a:lnTo>
                  <a:close/>
                  <a:moveTo>
                    <a:pt x="687705" y="467678"/>
                  </a:moveTo>
                  <a:lnTo>
                    <a:pt x="663893" y="451485"/>
                  </a:lnTo>
                  <a:lnTo>
                    <a:pt x="666750" y="447675"/>
                  </a:lnTo>
                  <a:lnTo>
                    <a:pt x="690563" y="463867"/>
                  </a:lnTo>
                  <a:lnTo>
                    <a:pt x="687705" y="467678"/>
                  </a:lnTo>
                  <a:close/>
                  <a:moveTo>
                    <a:pt x="640080" y="435292"/>
                  </a:moveTo>
                  <a:lnTo>
                    <a:pt x="616268" y="419100"/>
                  </a:lnTo>
                  <a:lnTo>
                    <a:pt x="619125" y="415290"/>
                  </a:lnTo>
                  <a:lnTo>
                    <a:pt x="642938" y="431483"/>
                  </a:lnTo>
                  <a:lnTo>
                    <a:pt x="640080" y="435292"/>
                  </a:lnTo>
                  <a:close/>
                  <a:moveTo>
                    <a:pt x="593407" y="403860"/>
                  </a:moveTo>
                  <a:lnTo>
                    <a:pt x="569595" y="387667"/>
                  </a:lnTo>
                  <a:lnTo>
                    <a:pt x="572453" y="383858"/>
                  </a:lnTo>
                  <a:lnTo>
                    <a:pt x="596265" y="400050"/>
                  </a:lnTo>
                  <a:lnTo>
                    <a:pt x="593407" y="403860"/>
                  </a:lnTo>
                  <a:close/>
                  <a:moveTo>
                    <a:pt x="545782" y="371475"/>
                  </a:moveTo>
                  <a:lnTo>
                    <a:pt x="521970" y="355283"/>
                  </a:lnTo>
                  <a:lnTo>
                    <a:pt x="524828" y="351473"/>
                  </a:lnTo>
                  <a:lnTo>
                    <a:pt x="548640" y="367665"/>
                  </a:lnTo>
                  <a:lnTo>
                    <a:pt x="545782" y="371475"/>
                  </a:lnTo>
                  <a:close/>
                  <a:moveTo>
                    <a:pt x="498157" y="340042"/>
                  </a:moveTo>
                  <a:lnTo>
                    <a:pt x="474345" y="323850"/>
                  </a:lnTo>
                  <a:lnTo>
                    <a:pt x="477203" y="320040"/>
                  </a:lnTo>
                  <a:lnTo>
                    <a:pt x="501015" y="336233"/>
                  </a:lnTo>
                  <a:lnTo>
                    <a:pt x="498157" y="340042"/>
                  </a:lnTo>
                  <a:close/>
                  <a:moveTo>
                    <a:pt x="450532" y="307658"/>
                  </a:moveTo>
                  <a:lnTo>
                    <a:pt x="426720" y="291465"/>
                  </a:lnTo>
                  <a:lnTo>
                    <a:pt x="429578" y="287655"/>
                  </a:lnTo>
                  <a:lnTo>
                    <a:pt x="453390" y="303848"/>
                  </a:lnTo>
                  <a:lnTo>
                    <a:pt x="450532" y="307658"/>
                  </a:lnTo>
                  <a:close/>
                  <a:moveTo>
                    <a:pt x="402907" y="275273"/>
                  </a:moveTo>
                  <a:lnTo>
                    <a:pt x="379095" y="259080"/>
                  </a:lnTo>
                  <a:lnTo>
                    <a:pt x="381953" y="255270"/>
                  </a:lnTo>
                  <a:lnTo>
                    <a:pt x="405765" y="271463"/>
                  </a:lnTo>
                  <a:lnTo>
                    <a:pt x="402907" y="275273"/>
                  </a:lnTo>
                  <a:close/>
                  <a:moveTo>
                    <a:pt x="356235" y="243840"/>
                  </a:moveTo>
                  <a:lnTo>
                    <a:pt x="332423" y="227648"/>
                  </a:lnTo>
                  <a:lnTo>
                    <a:pt x="335280" y="223838"/>
                  </a:lnTo>
                  <a:lnTo>
                    <a:pt x="359093" y="240030"/>
                  </a:lnTo>
                  <a:lnTo>
                    <a:pt x="356235" y="243840"/>
                  </a:lnTo>
                  <a:close/>
                  <a:moveTo>
                    <a:pt x="308610" y="211455"/>
                  </a:moveTo>
                  <a:lnTo>
                    <a:pt x="284798" y="195263"/>
                  </a:lnTo>
                  <a:lnTo>
                    <a:pt x="287655" y="191453"/>
                  </a:lnTo>
                  <a:lnTo>
                    <a:pt x="311468" y="207645"/>
                  </a:lnTo>
                  <a:lnTo>
                    <a:pt x="308610" y="211455"/>
                  </a:lnTo>
                  <a:close/>
                  <a:moveTo>
                    <a:pt x="260985" y="180023"/>
                  </a:moveTo>
                  <a:lnTo>
                    <a:pt x="237173" y="163830"/>
                  </a:lnTo>
                  <a:lnTo>
                    <a:pt x="240030" y="160020"/>
                  </a:lnTo>
                  <a:lnTo>
                    <a:pt x="263843" y="176213"/>
                  </a:lnTo>
                  <a:lnTo>
                    <a:pt x="260985" y="180023"/>
                  </a:lnTo>
                  <a:close/>
                  <a:moveTo>
                    <a:pt x="213360" y="147638"/>
                  </a:moveTo>
                  <a:lnTo>
                    <a:pt x="189548" y="131445"/>
                  </a:lnTo>
                  <a:lnTo>
                    <a:pt x="192405" y="127635"/>
                  </a:lnTo>
                  <a:lnTo>
                    <a:pt x="216218" y="143828"/>
                  </a:lnTo>
                  <a:lnTo>
                    <a:pt x="213360" y="147638"/>
                  </a:lnTo>
                  <a:close/>
                  <a:moveTo>
                    <a:pt x="166688" y="116205"/>
                  </a:moveTo>
                  <a:lnTo>
                    <a:pt x="142875" y="100013"/>
                  </a:lnTo>
                  <a:lnTo>
                    <a:pt x="145732" y="96203"/>
                  </a:lnTo>
                  <a:lnTo>
                    <a:pt x="169545" y="112395"/>
                  </a:lnTo>
                  <a:lnTo>
                    <a:pt x="166688" y="116205"/>
                  </a:lnTo>
                  <a:close/>
                  <a:moveTo>
                    <a:pt x="119063" y="83820"/>
                  </a:moveTo>
                  <a:lnTo>
                    <a:pt x="95250" y="67628"/>
                  </a:lnTo>
                  <a:lnTo>
                    <a:pt x="98108" y="63817"/>
                  </a:lnTo>
                  <a:lnTo>
                    <a:pt x="121920" y="80010"/>
                  </a:lnTo>
                  <a:lnTo>
                    <a:pt x="119063" y="83820"/>
                  </a:lnTo>
                  <a:close/>
                  <a:moveTo>
                    <a:pt x="71438" y="52388"/>
                  </a:moveTo>
                  <a:lnTo>
                    <a:pt x="47625" y="36195"/>
                  </a:lnTo>
                  <a:lnTo>
                    <a:pt x="50483" y="32385"/>
                  </a:lnTo>
                  <a:lnTo>
                    <a:pt x="74295" y="48578"/>
                  </a:lnTo>
                  <a:lnTo>
                    <a:pt x="71438" y="52388"/>
                  </a:lnTo>
                  <a:close/>
                  <a:moveTo>
                    <a:pt x="23813" y="20003"/>
                  </a:moveTo>
                  <a:lnTo>
                    <a:pt x="0" y="3810"/>
                  </a:lnTo>
                  <a:lnTo>
                    <a:pt x="2858" y="0"/>
                  </a:lnTo>
                  <a:lnTo>
                    <a:pt x="26670" y="16192"/>
                  </a:lnTo>
                  <a:lnTo>
                    <a:pt x="23813" y="2000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35"/>
            <p:cNvSpPr/>
            <p:nvPr/>
          </p:nvSpPr>
          <p:spPr>
            <a:xfrm>
              <a:off x="8791575" y="3542346"/>
              <a:ext cx="38100" cy="1627822"/>
            </a:xfrm>
            <a:custGeom>
              <a:avLst/>
              <a:gdLst/>
              <a:ahLst/>
              <a:cxnLst/>
              <a:rect l="l" t="t" r="r" b="b"/>
              <a:pathLst>
                <a:path w="38100" h="1627822" extrusionOk="0">
                  <a:moveTo>
                    <a:pt x="33338" y="1627823"/>
                  </a:moveTo>
                  <a:lnTo>
                    <a:pt x="32385" y="1599248"/>
                  </a:lnTo>
                  <a:lnTo>
                    <a:pt x="37148" y="1599248"/>
                  </a:lnTo>
                  <a:lnTo>
                    <a:pt x="38100" y="1627823"/>
                  </a:lnTo>
                  <a:lnTo>
                    <a:pt x="33338" y="1627823"/>
                  </a:lnTo>
                  <a:close/>
                  <a:moveTo>
                    <a:pt x="32385" y="1570673"/>
                  </a:moveTo>
                  <a:lnTo>
                    <a:pt x="31432" y="1542098"/>
                  </a:lnTo>
                  <a:lnTo>
                    <a:pt x="36195" y="1542098"/>
                  </a:lnTo>
                  <a:lnTo>
                    <a:pt x="37148" y="1570673"/>
                  </a:lnTo>
                  <a:lnTo>
                    <a:pt x="32385" y="1570673"/>
                  </a:lnTo>
                  <a:close/>
                  <a:moveTo>
                    <a:pt x="31432" y="1513523"/>
                  </a:moveTo>
                  <a:lnTo>
                    <a:pt x="30480" y="1484948"/>
                  </a:lnTo>
                  <a:lnTo>
                    <a:pt x="35243" y="1484948"/>
                  </a:lnTo>
                  <a:lnTo>
                    <a:pt x="36195" y="1513523"/>
                  </a:lnTo>
                  <a:lnTo>
                    <a:pt x="31432" y="1513523"/>
                  </a:lnTo>
                  <a:close/>
                  <a:moveTo>
                    <a:pt x="30480" y="1456373"/>
                  </a:moveTo>
                  <a:lnTo>
                    <a:pt x="29527" y="1427798"/>
                  </a:lnTo>
                  <a:lnTo>
                    <a:pt x="34290" y="1427798"/>
                  </a:lnTo>
                  <a:lnTo>
                    <a:pt x="35243" y="1456373"/>
                  </a:lnTo>
                  <a:lnTo>
                    <a:pt x="30480" y="1456373"/>
                  </a:lnTo>
                  <a:close/>
                  <a:moveTo>
                    <a:pt x="28575" y="1399223"/>
                  </a:moveTo>
                  <a:lnTo>
                    <a:pt x="27623" y="1370648"/>
                  </a:lnTo>
                  <a:lnTo>
                    <a:pt x="32385" y="1370648"/>
                  </a:lnTo>
                  <a:lnTo>
                    <a:pt x="33338" y="1399223"/>
                  </a:lnTo>
                  <a:lnTo>
                    <a:pt x="28575" y="1399223"/>
                  </a:lnTo>
                  <a:close/>
                  <a:moveTo>
                    <a:pt x="27623" y="1342073"/>
                  </a:moveTo>
                  <a:lnTo>
                    <a:pt x="26670" y="1313498"/>
                  </a:lnTo>
                  <a:lnTo>
                    <a:pt x="31432" y="1313498"/>
                  </a:lnTo>
                  <a:lnTo>
                    <a:pt x="32385" y="1342073"/>
                  </a:lnTo>
                  <a:lnTo>
                    <a:pt x="27623" y="1342073"/>
                  </a:lnTo>
                  <a:close/>
                  <a:moveTo>
                    <a:pt x="26670" y="1284923"/>
                  </a:moveTo>
                  <a:lnTo>
                    <a:pt x="25718" y="1256348"/>
                  </a:lnTo>
                  <a:lnTo>
                    <a:pt x="30480" y="1256348"/>
                  </a:lnTo>
                  <a:lnTo>
                    <a:pt x="31432" y="1284923"/>
                  </a:lnTo>
                  <a:lnTo>
                    <a:pt x="26670" y="1284923"/>
                  </a:lnTo>
                  <a:close/>
                  <a:moveTo>
                    <a:pt x="25718" y="1227773"/>
                  </a:moveTo>
                  <a:lnTo>
                    <a:pt x="24765" y="1199198"/>
                  </a:lnTo>
                  <a:lnTo>
                    <a:pt x="29527" y="1199198"/>
                  </a:lnTo>
                  <a:lnTo>
                    <a:pt x="30480" y="1227773"/>
                  </a:lnTo>
                  <a:lnTo>
                    <a:pt x="25718" y="1227773"/>
                  </a:lnTo>
                  <a:close/>
                  <a:moveTo>
                    <a:pt x="23813" y="1170623"/>
                  </a:moveTo>
                  <a:lnTo>
                    <a:pt x="22860" y="1142048"/>
                  </a:lnTo>
                  <a:lnTo>
                    <a:pt x="27623" y="1142048"/>
                  </a:lnTo>
                  <a:lnTo>
                    <a:pt x="28575" y="1170623"/>
                  </a:lnTo>
                  <a:lnTo>
                    <a:pt x="23813" y="1170623"/>
                  </a:lnTo>
                  <a:close/>
                  <a:moveTo>
                    <a:pt x="22860" y="1114425"/>
                  </a:moveTo>
                  <a:lnTo>
                    <a:pt x="21907" y="1085850"/>
                  </a:lnTo>
                  <a:lnTo>
                    <a:pt x="26670" y="1085850"/>
                  </a:lnTo>
                  <a:lnTo>
                    <a:pt x="27623" y="1114425"/>
                  </a:lnTo>
                  <a:lnTo>
                    <a:pt x="22860" y="1114425"/>
                  </a:lnTo>
                  <a:close/>
                  <a:moveTo>
                    <a:pt x="21907" y="1057275"/>
                  </a:moveTo>
                  <a:lnTo>
                    <a:pt x="20955" y="1028700"/>
                  </a:lnTo>
                  <a:lnTo>
                    <a:pt x="25718" y="1028700"/>
                  </a:lnTo>
                  <a:lnTo>
                    <a:pt x="26670" y="1057275"/>
                  </a:lnTo>
                  <a:lnTo>
                    <a:pt x="21907" y="1057275"/>
                  </a:lnTo>
                  <a:close/>
                  <a:moveTo>
                    <a:pt x="20955" y="1000125"/>
                  </a:moveTo>
                  <a:lnTo>
                    <a:pt x="20002" y="971550"/>
                  </a:lnTo>
                  <a:lnTo>
                    <a:pt x="24765" y="971550"/>
                  </a:lnTo>
                  <a:lnTo>
                    <a:pt x="25718" y="1000125"/>
                  </a:lnTo>
                  <a:lnTo>
                    <a:pt x="20955" y="1000125"/>
                  </a:lnTo>
                  <a:close/>
                  <a:moveTo>
                    <a:pt x="19050" y="942975"/>
                  </a:moveTo>
                  <a:lnTo>
                    <a:pt x="18098" y="914400"/>
                  </a:lnTo>
                  <a:lnTo>
                    <a:pt x="22860" y="914400"/>
                  </a:lnTo>
                  <a:lnTo>
                    <a:pt x="23813" y="942975"/>
                  </a:lnTo>
                  <a:lnTo>
                    <a:pt x="19050" y="942975"/>
                  </a:lnTo>
                  <a:close/>
                  <a:moveTo>
                    <a:pt x="18098" y="885825"/>
                  </a:moveTo>
                  <a:lnTo>
                    <a:pt x="17145" y="857250"/>
                  </a:lnTo>
                  <a:lnTo>
                    <a:pt x="21907" y="857250"/>
                  </a:lnTo>
                  <a:lnTo>
                    <a:pt x="22860" y="885825"/>
                  </a:lnTo>
                  <a:lnTo>
                    <a:pt x="18098" y="885825"/>
                  </a:lnTo>
                  <a:close/>
                  <a:moveTo>
                    <a:pt x="17145" y="828675"/>
                  </a:moveTo>
                  <a:lnTo>
                    <a:pt x="16193" y="800100"/>
                  </a:lnTo>
                  <a:lnTo>
                    <a:pt x="20955" y="800100"/>
                  </a:lnTo>
                  <a:lnTo>
                    <a:pt x="21907" y="828675"/>
                  </a:lnTo>
                  <a:lnTo>
                    <a:pt x="17145" y="828675"/>
                  </a:lnTo>
                  <a:close/>
                  <a:moveTo>
                    <a:pt x="16193" y="771525"/>
                  </a:moveTo>
                  <a:lnTo>
                    <a:pt x="15240" y="742950"/>
                  </a:lnTo>
                  <a:lnTo>
                    <a:pt x="20002" y="742950"/>
                  </a:lnTo>
                  <a:lnTo>
                    <a:pt x="20955" y="771525"/>
                  </a:lnTo>
                  <a:lnTo>
                    <a:pt x="16193" y="771525"/>
                  </a:lnTo>
                  <a:close/>
                  <a:moveTo>
                    <a:pt x="14288" y="714375"/>
                  </a:moveTo>
                  <a:lnTo>
                    <a:pt x="13335" y="685800"/>
                  </a:lnTo>
                  <a:lnTo>
                    <a:pt x="18098" y="685800"/>
                  </a:lnTo>
                  <a:lnTo>
                    <a:pt x="19050" y="714375"/>
                  </a:lnTo>
                  <a:lnTo>
                    <a:pt x="14288" y="714375"/>
                  </a:lnTo>
                  <a:close/>
                  <a:moveTo>
                    <a:pt x="13335" y="657225"/>
                  </a:moveTo>
                  <a:lnTo>
                    <a:pt x="12382" y="628650"/>
                  </a:lnTo>
                  <a:lnTo>
                    <a:pt x="17145" y="628650"/>
                  </a:lnTo>
                  <a:lnTo>
                    <a:pt x="18098" y="657225"/>
                  </a:lnTo>
                  <a:lnTo>
                    <a:pt x="13335" y="657225"/>
                  </a:lnTo>
                  <a:close/>
                  <a:moveTo>
                    <a:pt x="12382" y="600075"/>
                  </a:moveTo>
                  <a:lnTo>
                    <a:pt x="11430" y="571500"/>
                  </a:lnTo>
                  <a:lnTo>
                    <a:pt x="16193" y="571500"/>
                  </a:lnTo>
                  <a:lnTo>
                    <a:pt x="17145" y="600075"/>
                  </a:lnTo>
                  <a:lnTo>
                    <a:pt x="12382" y="600075"/>
                  </a:lnTo>
                  <a:close/>
                  <a:moveTo>
                    <a:pt x="11430" y="542925"/>
                  </a:moveTo>
                  <a:lnTo>
                    <a:pt x="10477" y="514350"/>
                  </a:lnTo>
                  <a:lnTo>
                    <a:pt x="15240" y="514350"/>
                  </a:lnTo>
                  <a:lnTo>
                    <a:pt x="16193" y="542925"/>
                  </a:lnTo>
                  <a:lnTo>
                    <a:pt x="11430" y="542925"/>
                  </a:lnTo>
                  <a:close/>
                  <a:moveTo>
                    <a:pt x="9525" y="485775"/>
                  </a:moveTo>
                  <a:lnTo>
                    <a:pt x="8573" y="457200"/>
                  </a:lnTo>
                  <a:lnTo>
                    <a:pt x="13335" y="457200"/>
                  </a:lnTo>
                  <a:lnTo>
                    <a:pt x="14288" y="485775"/>
                  </a:lnTo>
                  <a:lnTo>
                    <a:pt x="9525" y="485775"/>
                  </a:lnTo>
                  <a:close/>
                  <a:moveTo>
                    <a:pt x="8573" y="428625"/>
                  </a:moveTo>
                  <a:lnTo>
                    <a:pt x="7620" y="400050"/>
                  </a:lnTo>
                  <a:lnTo>
                    <a:pt x="12382" y="400050"/>
                  </a:lnTo>
                  <a:lnTo>
                    <a:pt x="13335" y="428625"/>
                  </a:lnTo>
                  <a:lnTo>
                    <a:pt x="8573" y="428625"/>
                  </a:lnTo>
                  <a:close/>
                  <a:moveTo>
                    <a:pt x="7620" y="371475"/>
                  </a:moveTo>
                  <a:lnTo>
                    <a:pt x="6668" y="342900"/>
                  </a:lnTo>
                  <a:lnTo>
                    <a:pt x="11430" y="342900"/>
                  </a:lnTo>
                  <a:lnTo>
                    <a:pt x="12382" y="371475"/>
                  </a:lnTo>
                  <a:lnTo>
                    <a:pt x="7620" y="371475"/>
                  </a:lnTo>
                  <a:close/>
                  <a:moveTo>
                    <a:pt x="6668" y="314325"/>
                  </a:moveTo>
                  <a:lnTo>
                    <a:pt x="5715" y="285750"/>
                  </a:lnTo>
                  <a:lnTo>
                    <a:pt x="10477" y="285750"/>
                  </a:lnTo>
                  <a:lnTo>
                    <a:pt x="11430" y="314325"/>
                  </a:lnTo>
                  <a:lnTo>
                    <a:pt x="6668" y="314325"/>
                  </a:lnTo>
                  <a:close/>
                  <a:moveTo>
                    <a:pt x="5715" y="257175"/>
                  </a:moveTo>
                  <a:lnTo>
                    <a:pt x="4763" y="228600"/>
                  </a:lnTo>
                  <a:lnTo>
                    <a:pt x="9525" y="228600"/>
                  </a:lnTo>
                  <a:lnTo>
                    <a:pt x="10477" y="257175"/>
                  </a:lnTo>
                  <a:lnTo>
                    <a:pt x="5715" y="257175"/>
                  </a:lnTo>
                  <a:close/>
                  <a:moveTo>
                    <a:pt x="3810" y="200025"/>
                  </a:moveTo>
                  <a:lnTo>
                    <a:pt x="2857" y="171450"/>
                  </a:lnTo>
                  <a:lnTo>
                    <a:pt x="7620" y="171450"/>
                  </a:lnTo>
                  <a:lnTo>
                    <a:pt x="8573" y="200025"/>
                  </a:lnTo>
                  <a:lnTo>
                    <a:pt x="3810" y="200025"/>
                  </a:lnTo>
                  <a:close/>
                  <a:moveTo>
                    <a:pt x="2857" y="142875"/>
                  </a:moveTo>
                  <a:lnTo>
                    <a:pt x="1905" y="114300"/>
                  </a:lnTo>
                  <a:lnTo>
                    <a:pt x="6668" y="114300"/>
                  </a:lnTo>
                  <a:lnTo>
                    <a:pt x="7620" y="142875"/>
                  </a:lnTo>
                  <a:lnTo>
                    <a:pt x="2857" y="142875"/>
                  </a:lnTo>
                  <a:close/>
                  <a:moveTo>
                    <a:pt x="1905" y="85725"/>
                  </a:moveTo>
                  <a:lnTo>
                    <a:pt x="952" y="57150"/>
                  </a:lnTo>
                  <a:lnTo>
                    <a:pt x="5715" y="57150"/>
                  </a:lnTo>
                  <a:lnTo>
                    <a:pt x="6668" y="85725"/>
                  </a:lnTo>
                  <a:lnTo>
                    <a:pt x="1905" y="85725"/>
                  </a:lnTo>
                  <a:close/>
                  <a:moveTo>
                    <a:pt x="952" y="28575"/>
                  </a:moveTo>
                  <a:lnTo>
                    <a:pt x="0" y="0"/>
                  </a:lnTo>
                  <a:lnTo>
                    <a:pt x="4763" y="0"/>
                  </a:lnTo>
                  <a:lnTo>
                    <a:pt x="5715" y="28575"/>
                  </a:lnTo>
                  <a:lnTo>
                    <a:pt x="952" y="2857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35"/>
            <p:cNvSpPr/>
            <p:nvPr/>
          </p:nvSpPr>
          <p:spPr>
            <a:xfrm>
              <a:off x="8825864" y="5193981"/>
              <a:ext cx="485775" cy="714375"/>
            </a:xfrm>
            <a:custGeom>
              <a:avLst/>
              <a:gdLst/>
              <a:ahLst/>
              <a:cxnLst/>
              <a:rect l="l" t="t" r="r" b="b"/>
              <a:pathLst>
                <a:path w="485775" h="714375" extrusionOk="0">
                  <a:moveTo>
                    <a:pt x="481965" y="714375"/>
                  </a:moveTo>
                  <a:lnTo>
                    <a:pt x="481013" y="713423"/>
                  </a:lnTo>
                  <a:lnTo>
                    <a:pt x="484823" y="710565"/>
                  </a:lnTo>
                  <a:lnTo>
                    <a:pt x="485775" y="711518"/>
                  </a:lnTo>
                  <a:lnTo>
                    <a:pt x="481965" y="714375"/>
                  </a:lnTo>
                  <a:close/>
                  <a:moveTo>
                    <a:pt x="464820" y="688657"/>
                  </a:moveTo>
                  <a:lnTo>
                    <a:pt x="448628" y="664845"/>
                  </a:lnTo>
                  <a:lnTo>
                    <a:pt x="452438" y="661988"/>
                  </a:lnTo>
                  <a:lnTo>
                    <a:pt x="468630" y="685800"/>
                  </a:lnTo>
                  <a:lnTo>
                    <a:pt x="464820" y="688657"/>
                  </a:lnTo>
                  <a:close/>
                  <a:moveTo>
                    <a:pt x="433388" y="641985"/>
                  </a:moveTo>
                  <a:lnTo>
                    <a:pt x="417195" y="618173"/>
                  </a:lnTo>
                  <a:lnTo>
                    <a:pt x="421005" y="615315"/>
                  </a:lnTo>
                  <a:lnTo>
                    <a:pt x="437198" y="639128"/>
                  </a:lnTo>
                  <a:lnTo>
                    <a:pt x="433388" y="641985"/>
                  </a:lnTo>
                  <a:close/>
                  <a:moveTo>
                    <a:pt x="401003" y="594360"/>
                  </a:moveTo>
                  <a:lnTo>
                    <a:pt x="384810" y="570548"/>
                  </a:lnTo>
                  <a:lnTo>
                    <a:pt x="388620" y="567690"/>
                  </a:lnTo>
                  <a:lnTo>
                    <a:pt x="404813" y="591503"/>
                  </a:lnTo>
                  <a:lnTo>
                    <a:pt x="401003" y="594360"/>
                  </a:lnTo>
                  <a:close/>
                  <a:moveTo>
                    <a:pt x="368618" y="546735"/>
                  </a:moveTo>
                  <a:lnTo>
                    <a:pt x="352425" y="522923"/>
                  </a:lnTo>
                  <a:lnTo>
                    <a:pt x="356235" y="520065"/>
                  </a:lnTo>
                  <a:lnTo>
                    <a:pt x="372428" y="543878"/>
                  </a:lnTo>
                  <a:lnTo>
                    <a:pt x="368618" y="546735"/>
                  </a:lnTo>
                  <a:close/>
                  <a:moveTo>
                    <a:pt x="337185" y="500063"/>
                  </a:moveTo>
                  <a:lnTo>
                    <a:pt x="320993" y="476250"/>
                  </a:lnTo>
                  <a:lnTo>
                    <a:pt x="324803" y="473393"/>
                  </a:lnTo>
                  <a:lnTo>
                    <a:pt x="340995" y="497205"/>
                  </a:lnTo>
                  <a:lnTo>
                    <a:pt x="337185" y="500063"/>
                  </a:lnTo>
                  <a:close/>
                  <a:moveTo>
                    <a:pt x="304800" y="452438"/>
                  </a:moveTo>
                  <a:lnTo>
                    <a:pt x="288608" y="428625"/>
                  </a:lnTo>
                  <a:lnTo>
                    <a:pt x="292418" y="425768"/>
                  </a:lnTo>
                  <a:lnTo>
                    <a:pt x="308610" y="449580"/>
                  </a:lnTo>
                  <a:lnTo>
                    <a:pt x="304800" y="452438"/>
                  </a:lnTo>
                  <a:close/>
                  <a:moveTo>
                    <a:pt x="272415" y="404813"/>
                  </a:moveTo>
                  <a:lnTo>
                    <a:pt x="256223" y="381000"/>
                  </a:lnTo>
                  <a:lnTo>
                    <a:pt x="260033" y="378143"/>
                  </a:lnTo>
                  <a:lnTo>
                    <a:pt x="276225" y="401955"/>
                  </a:lnTo>
                  <a:lnTo>
                    <a:pt x="272415" y="404813"/>
                  </a:lnTo>
                  <a:close/>
                  <a:moveTo>
                    <a:pt x="240983" y="358140"/>
                  </a:moveTo>
                  <a:lnTo>
                    <a:pt x="224790" y="334328"/>
                  </a:lnTo>
                  <a:lnTo>
                    <a:pt x="228600" y="331470"/>
                  </a:lnTo>
                  <a:lnTo>
                    <a:pt x="244793" y="355283"/>
                  </a:lnTo>
                  <a:lnTo>
                    <a:pt x="240983" y="358140"/>
                  </a:lnTo>
                  <a:close/>
                  <a:moveTo>
                    <a:pt x="208598" y="310515"/>
                  </a:moveTo>
                  <a:lnTo>
                    <a:pt x="192405" y="286703"/>
                  </a:lnTo>
                  <a:lnTo>
                    <a:pt x="196215" y="283845"/>
                  </a:lnTo>
                  <a:lnTo>
                    <a:pt x="212408" y="307658"/>
                  </a:lnTo>
                  <a:lnTo>
                    <a:pt x="208598" y="310515"/>
                  </a:lnTo>
                  <a:close/>
                  <a:moveTo>
                    <a:pt x="176213" y="262890"/>
                  </a:moveTo>
                  <a:lnTo>
                    <a:pt x="160020" y="239078"/>
                  </a:lnTo>
                  <a:lnTo>
                    <a:pt x="163830" y="236220"/>
                  </a:lnTo>
                  <a:lnTo>
                    <a:pt x="180023" y="260033"/>
                  </a:lnTo>
                  <a:lnTo>
                    <a:pt x="176213" y="262890"/>
                  </a:lnTo>
                  <a:close/>
                  <a:moveTo>
                    <a:pt x="144780" y="216218"/>
                  </a:moveTo>
                  <a:lnTo>
                    <a:pt x="128588" y="192405"/>
                  </a:lnTo>
                  <a:lnTo>
                    <a:pt x="132398" y="189548"/>
                  </a:lnTo>
                  <a:lnTo>
                    <a:pt x="148590" y="213360"/>
                  </a:lnTo>
                  <a:lnTo>
                    <a:pt x="144780" y="216218"/>
                  </a:lnTo>
                  <a:close/>
                  <a:moveTo>
                    <a:pt x="112395" y="168593"/>
                  </a:moveTo>
                  <a:lnTo>
                    <a:pt x="96203" y="144780"/>
                  </a:lnTo>
                  <a:lnTo>
                    <a:pt x="100013" y="141923"/>
                  </a:lnTo>
                  <a:lnTo>
                    <a:pt x="116205" y="165735"/>
                  </a:lnTo>
                  <a:lnTo>
                    <a:pt x="112395" y="168593"/>
                  </a:lnTo>
                  <a:close/>
                  <a:moveTo>
                    <a:pt x="80010" y="120968"/>
                  </a:moveTo>
                  <a:lnTo>
                    <a:pt x="63818" y="97155"/>
                  </a:lnTo>
                  <a:lnTo>
                    <a:pt x="67628" y="94298"/>
                  </a:lnTo>
                  <a:lnTo>
                    <a:pt x="83820" y="118110"/>
                  </a:lnTo>
                  <a:lnTo>
                    <a:pt x="80010" y="120968"/>
                  </a:lnTo>
                  <a:close/>
                  <a:moveTo>
                    <a:pt x="48578" y="74295"/>
                  </a:moveTo>
                  <a:lnTo>
                    <a:pt x="32385" y="50483"/>
                  </a:lnTo>
                  <a:lnTo>
                    <a:pt x="36195" y="47625"/>
                  </a:lnTo>
                  <a:lnTo>
                    <a:pt x="52388" y="71438"/>
                  </a:lnTo>
                  <a:lnTo>
                    <a:pt x="48578" y="74295"/>
                  </a:lnTo>
                  <a:close/>
                  <a:moveTo>
                    <a:pt x="16193" y="26670"/>
                  </a:moveTo>
                  <a:lnTo>
                    <a:pt x="0" y="2858"/>
                  </a:lnTo>
                  <a:lnTo>
                    <a:pt x="3810" y="0"/>
                  </a:lnTo>
                  <a:lnTo>
                    <a:pt x="20003" y="23813"/>
                  </a:lnTo>
                  <a:lnTo>
                    <a:pt x="16193" y="266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35"/>
            <p:cNvSpPr/>
            <p:nvPr/>
          </p:nvSpPr>
          <p:spPr>
            <a:xfrm rot="-1720742">
              <a:off x="3902816" y="4959227"/>
              <a:ext cx="1081312" cy="9527"/>
            </a:xfrm>
            <a:custGeom>
              <a:avLst/>
              <a:gdLst/>
              <a:ahLst/>
              <a:cxnLst/>
              <a:rect l="l" t="t" r="r" b="b"/>
              <a:pathLst>
                <a:path w="1081092" h="9525" extrusionOk="0">
                  <a:moveTo>
                    <a:pt x="0" y="0"/>
                  </a:moveTo>
                  <a:lnTo>
                    <a:pt x="1081093" y="0"/>
                  </a:lnTo>
                  <a:lnTo>
                    <a:pt x="1081093"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35"/>
            <p:cNvSpPr/>
            <p:nvPr/>
          </p:nvSpPr>
          <p:spPr>
            <a:xfrm rot="-5271145">
              <a:off x="4346066" y="5248281"/>
              <a:ext cx="1102804" cy="9531"/>
            </a:xfrm>
            <a:custGeom>
              <a:avLst/>
              <a:gdLst/>
              <a:ahLst/>
              <a:cxnLst/>
              <a:rect l="l" t="t" r="r" b="b"/>
              <a:pathLst>
                <a:path w="1102029" h="9524" extrusionOk="0">
                  <a:moveTo>
                    <a:pt x="0" y="0"/>
                  </a:moveTo>
                  <a:lnTo>
                    <a:pt x="1102029" y="0"/>
                  </a:lnTo>
                  <a:lnTo>
                    <a:pt x="1102029"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35"/>
            <p:cNvSpPr/>
            <p:nvPr/>
          </p:nvSpPr>
          <p:spPr>
            <a:xfrm rot="-3440531">
              <a:off x="4417988" y="4975242"/>
              <a:ext cx="9532" cy="1078047"/>
            </a:xfrm>
            <a:custGeom>
              <a:avLst/>
              <a:gdLst/>
              <a:ahLst/>
              <a:cxnLst/>
              <a:rect l="l" t="t" r="r" b="b"/>
              <a:pathLst>
                <a:path w="9525" h="1077290" extrusionOk="0">
                  <a:moveTo>
                    <a:pt x="0" y="0"/>
                  </a:moveTo>
                  <a:lnTo>
                    <a:pt x="9525" y="0"/>
                  </a:lnTo>
                  <a:lnTo>
                    <a:pt x="9525" y="1077290"/>
                  </a:lnTo>
                  <a:lnTo>
                    <a:pt x="0" y="107729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35"/>
            <p:cNvSpPr/>
            <p:nvPr/>
          </p:nvSpPr>
          <p:spPr>
            <a:xfrm rot="-1413338">
              <a:off x="3834524" y="4600561"/>
              <a:ext cx="9533" cy="650174"/>
            </a:xfrm>
            <a:custGeom>
              <a:avLst/>
              <a:gdLst/>
              <a:ahLst/>
              <a:cxnLst/>
              <a:rect l="l" t="t" r="r" b="b"/>
              <a:pathLst>
                <a:path w="9524" h="649588" extrusionOk="0">
                  <a:moveTo>
                    <a:pt x="0" y="0"/>
                  </a:moveTo>
                  <a:lnTo>
                    <a:pt x="9525" y="0"/>
                  </a:lnTo>
                  <a:lnTo>
                    <a:pt x="9525" y="649589"/>
                  </a:lnTo>
                  <a:lnTo>
                    <a:pt x="0" y="64958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35"/>
            <p:cNvSpPr/>
            <p:nvPr/>
          </p:nvSpPr>
          <p:spPr>
            <a:xfrm rot="-3540701">
              <a:off x="2879238" y="5092087"/>
              <a:ext cx="1095713" cy="9528"/>
            </a:xfrm>
            <a:custGeom>
              <a:avLst/>
              <a:gdLst/>
              <a:ahLst/>
              <a:cxnLst/>
              <a:rect l="l" t="t" r="r" b="b"/>
              <a:pathLst>
                <a:path w="1095422" h="9525" extrusionOk="0">
                  <a:moveTo>
                    <a:pt x="0" y="0"/>
                  </a:moveTo>
                  <a:lnTo>
                    <a:pt x="1095422" y="0"/>
                  </a:lnTo>
                  <a:lnTo>
                    <a:pt x="1095422" y="9526"/>
                  </a:lnTo>
                  <a:lnTo>
                    <a:pt x="0" y="952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35"/>
            <p:cNvSpPr/>
            <p:nvPr/>
          </p:nvSpPr>
          <p:spPr>
            <a:xfrm rot="-1359176">
              <a:off x="3110837" y="5390251"/>
              <a:ext cx="892149" cy="9521"/>
            </a:xfrm>
            <a:custGeom>
              <a:avLst/>
              <a:gdLst/>
              <a:ahLst/>
              <a:cxnLst/>
              <a:rect l="l" t="t" r="r" b="b"/>
              <a:pathLst>
                <a:path w="892492" h="9525" extrusionOk="0">
                  <a:moveTo>
                    <a:pt x="0" y="0"/>
                  </a:moveTo>
                  <a:lnTo>
                    <a:pt x="892493" y="0"/>
                  </a:lnTo>
                  <a:lnTo>
                    <a:pt x="892493"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35"/>
            <p:cNvSpPr/>
            <p:nvPr/>
          </p:nvSpPr>
          <p:spPr>
            <a:xfrm rot="-850509">
              <a:off x="2999557" y="4429888"/>
              <a:ext cx="9528" cy="1153955"/>
            </a:xfrm>
            <a:custGeom>
              <a:avLst/>
              <a:gdLst/>
              <a:ahLst/>
              <a:cxnLst/>
              <a:rect l="l" t="t" r="r" b="b"/>
              <a:pathLst>
                <a:path w="9524" h="1153422" extrusionOk="0">
                  <a:moveTo>
                    <a:pt x="0" y="0"/>
                  </a:moveTo>
                  <a:lnTo>
                    <a:pt x="9525" y="0"/>
                  </a:lnTo>
                  <a:lnTo>
                    <a:pt x="9525" y="1153423"/>
                  </a:lnTo>
                  <a:lnTo>
                    <a:pt x="0" y="115342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35"/>
            <p:cNvSpPr/>
            <p:nvPr/>
          </p:nvSpPr>
          <p:spPr>
            <a:xfrm rot="-3559864">
              <a:off x="2529371" y="3868833"/>
              <a:ext cx="9524" cy="766647"/>
            </a:xfrm>
            <a:custGeom>
              <a:avLst/>
              <a:gdLst/>
              <a:ahLst/>
              <a:cxnLst/>
              <a:rect l="l" t="t" r="r" b="b"/>
              <a:pathLst>
                <a:path w="9525" h="766762" extrusionOk="0">
                  <a:moveTo>
                    <a:pt x="0" y="0"/>
                  </a:moveTo>
                  <a:lnTo>
                    <a:pt x="9525" y="0"/>
                  </a:lnTo>
                  <a:lnTo>
                    <a:pt x="9525" y="766763"/>
                  </a:lnTo>
                  <a:lnTo>
                    <a:pt x="0" y="766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35"/>
            <p:cNvSpPr/>
            <p:nvPr/>
          </p:nvSpPr>
          <p:spPr>
            <a:xfrm rot="-3022674">
              <a:off x="1992655" y="4852542"/>
              <a:ext cx="1063611" cy="9522"/>
            </a:xfrm>
            <a:custGeom>
              <a:avLst/>
              <a:gdLst/>
              <a:ahLst/>
              <a:cxnLst/>
              <a:rect l="l" t="t" r="r" b="b"/>
              <a:pathLst>
                <a:path w="1063980" h="9525" extrusionOk="0">
                  <a:moveTo>
                    <a:pt x="0" y="0"/>
                  </a:moveTo>
                  <a:lnTo>
                    <a:pt x="1063981" y="0"/>
                  </a:lnTo>
                  <a:lnTo>
                    <a:pt x="1063981"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35"/>
            <p:cNvSpPr/>
            <p:nvPr/>
          </p:nvSpPr>
          <p:spPr>
            <a:xfrm rot="-4361834">
              <a:off x="2660773" y="4913629"/>
              <a:ext cx="9528" cy="1006122"/>
            </a:xfrm>
            <a:custGeom>
              <a:avLst/>
              <a:gdLst/>
              <a:ahLst/>
              <a:cxnLst/>
              <a:rect l="l" t="t" r="r" b="b"/>
              <a:pathLst>
                <a:path w="9525" h="1005855" extrusionOk="0">
                  <a:moveTo>
                    <a:pt x="0" y="0"/>
                  </a:moveTo>
                  <a:lnTo>
                    <a:pt x="9525" y="0"/>
                  </a:lnTo>
                  <a:lnTo>
                    <a:pt x="9525" y="1005855"/>
                  </a:lnTo>
                  <a:lnTo>
                    <a:pt x="0" y="100585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35"/>
            <p:cNvSpPr/>
            <p:nvPr/>
          </p:nvSpPr>
          <p:spPr>
            <a:xfrm rot="-2444469">
              <a:off x="5188900" y="4600474"/>
              <a:ext cx="9522" cy="844674"/>
            </a:xfrm>
            <a:custGeom>
              <a:avLst/>
              <a:gdLst/>
              <a:ahLst/>
              <a:cxnLst/>
              <a:rect l="l" t="t" r="r" b="b"/>
              <a:pathLst>
                <a:path w="9524" h="844859" extrusionOk="0">
                  <a:moveTo>
                    <a:pt x="0" y="0"/>
                  </a:moveTo>
                  <a:lnTo>
                    <a:pt x="9525" y="0"/>
                  </a:lnTo>
                  <a:lnTo>
                    <a:pt x="9525" y="844859"/>
                  </a:lnTo>
                  <a:lnTo>
                    <a:pt x="0" y="8448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35"/>
            <p:cNvSpPr/>
            <p:nvPr/>
          </p:nvSpPr>
          <p:spPr>
            <a:xfrm rot="-692077">
              <a:off x="4907221" y="4598411"/>
              <a:ext cx="1005109" cy="9527"/>
            </a:xfrm>
            <a:custGeom>
              <a:avLst/>
              <a:gdLst/>
              <a:ahLst/>
              <a:cxnLst/>
              <a:rect l="l" t="t" r="r" b="b"/>
              <a:pathLst>
                <a:path w="1004908" h="9525" extrusionOk="0">
                  <a:moveTo>
                    <a:pt x="0" y="0"/>
                  </a:moveTo>
                  <a:lnTo>
                    <a:pt x="1004908" y="0"/>
                  </a:lnTo>
                  <a:lnTo>
                    <a:pt x="1004908"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35"/>
            <p:cNvSpPr/>
            <p:nvPr/>
          </p:nvSpPr>
          <p:spPr>
            <a:xfrm rot="-3756111">
              <a:off x="5215106" y="4918924"/>
              <a:ext cx="943586" cy="9521"/>
            </a:xfrm>
            <a:custGeom>
              <a:avLst/>
              <a:gdLst/>
              <a:ahLst/>
              <a:cxnLst/>
              <a:rect l="l" t="t" r="r" b="b"/>
              <a:pathLst>
                <a:path w="943937" h="9525" extrusionOk="0">
                  <a:moveTo>
                    <a:pt x="0" y="0"/>
                  </a:moveTo>
                  <a:lnTo>
                    <a:pt x="943938" y="0"/>
                  </a:lnTo>
                  <a:lnTo>
                    <a:pt x="943938"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35"/>
            <p:cNvSpPr/>
            <p:nvPr/>
          </p:nvSpPr>
          <p:spPr>
            <a:xfrm rot="-2279289">
              <a:off x="4796584" y="5568455"/>
              <a:ext cx="750910" cy="9516"/>
            </a:xfrm>
            <a:custGeom>
              <a:avLst/>
              <a:gdLst/>
              <a:ahLst/>
              <a:cxnLst/>
              <a:rect l="l" t="t" r="r" b="b"/>
              <a:pathLst>
                <a:path w="751519" h="9524" extrusionOk="0">
                  <a:moveTo>
                    <a:pt x="0" y="0"/>
                  </a:moveTo>
                  <a:lnTo>
                    <a:pt x="751520" y="0"/>
                  </a:lnTo>
                  <a:lnTo>
                    <a:pt x="751520"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4" name="Google Shape;2434;p35"/>
            <p:cNvSpPr/>
            <p:nvPr/>
          </p:nvSpPr>
          <p:spPr>
            <a:xfrm rot="-240851">
              <a:off x="5481804" y="5341474"/>
              <a:ext cx="9524" cy="494310"/>
            </a:xfrm>
            <a:custGeom>
              <a:avLst/>
              <a:gdLst/>
              <a:ahLst/>
              <a:cxnLst/>
              <a:rect l="l" t="t" r="r" b="b"/>
              <a:pathLst>
                <a:path w="9524" h="494333" extrusionOk="0">
                  <a:moveTo>
                    <a:pt x="0" y="0"/>
                  </a:moveTo>
                  <a:lnTo>
                    <a:pt x="9525" y="0"/>
                  </a:lnTo>
                  <a:lnTo>
                    <a:pt x="9525" y="494333"/>
                  </a:lnTo>
                  <a:lnTo>
                    <a:pt x="0" y="4943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35"/>
            <p:cNvSpPr/>
            <p:nvPr/>
          </p:nvSpPr>
          <p:spPr>
            <a:xfrm rot="-163170">
              <a:off x="5924763" y="4503463"/>
              <a:ext cx="9536" cy="1132865"/>
            </a:xfrm>
            <a:custGeom>
              <a:avLst/>
              <a:gdLst/>
              <a:ahLst/>
              <a:cxnLst/>
              <a:rect l="l" t="t" r="r" b="b"/>
              <a:pathLst>
                <a:path w="9525" h="1131589" extrusionOk="0">
                  <a:moveTo>
                    <a:pt x="0" y="0"/>
                  </a:moveTo>
                  <a:lnTo>
                    <a:pt x="9525" y="0"/>
                  </a:lnTo>
                  <a:lnTo>
                    <a:pt x="9525" y="1131590"/>
                  </a:lnTo>
                  <a:lnTo>
                    <a:pt x="0" y="113159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35"/>
            <p:cNvSpPr/>
            <p:nvPr/>
          </p:nvSpPr>
          <p:spPr>
            <a:xfrm rot="-2535843">
              <a:off x="5601328" y="5594521"/>
              <a:ext cx="995280" cy="9523"/>
            </a:xfrm>
            <a:custGeom>
              <a:avLst/>
              <a:gdLst/>
              <a:ahLst/>
              <a:cxnLst/>
              <a:rect l="l" t="t" r="r" b="b"/>
              <a:pathLst>
                <a:path w="995352" h="9524" extrusionOk="0">
                  <a:moveTo>
                    <a:pt x="0" y="0"/>
                  </a:moveTo>
                  <a:lnTo>
                    <a:pt x="995352" y="0"/>
                  </a:lnTo>
                  <a:lnTo>
                    <a:pt x="995352"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35"/>
            <p:cNvSpPr/>
            <p:nvPr/>
          </p:nvSpPr>
          <p:spPr>
            <a:xfrm rot="-2919133">
              <a:off x="6766182" y="5128977"/>
              <a:ext cx="9516" cy="806958"/>
            </a:xfrm>
            <a:custGeom>
              <a:avLst/>
              <a:gdLst/>
              <a:ahLst/>
              <a:cxnLst/>
              <a:rect l="l" t="t" r="r" b="b"/>
              <a:pathLst>
                <a:path w="9525" h="807726" extrusionOk="0">
                  <a:moveTo>
                    <a:pt x="0" y="0"/>
                  </a:moveTo>
                  <a:lnTo>
                    <a:pt x="9525" y="0"/>
                  </a:lnTo>
                  <a:lnTo>
                    <a:pt x="9525" y="807726"/>
                  </a:lnTo>
                  <a:lnTo>
                    <a:pt x="0" y="80772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35"/>
            <p:cNvSpPr/>
            <p:nvPr/>
          </p:nvSpPr>
          <p:spPr>
            <a:xfrm rot="-2138257">
              <a:off x="6176664" y="4413919"/>
              <a:ext cx="9521" cy="958875"/>
            </a:xfrm>
            <a:custGeom>
              <a:avLst/>
              <a:gdLst/>
              <a:ahLst/>
              <a:cxnLst/>
              <a:rect l="l" t="t" r="r" b="b"/>
              <a:pathLst>
                <a:path w="9524" h="959133" extrusionOk="0">
                  <a:moveTo>
                    <a:pt x="0" y="0"/>
                  </a:moveTo>
                  <a:lnTo>
                    <a:pt x="9525" y="0"/>
                  </a:lnTo>
                  <a:lnTo>
                    <a:pt x="9525" y="959133"/>
                  </a:lnTo>
                  <a:lnTo>
                    <a:pt x="0" y="9591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35"/>
            <p:cNvSpPr/>
            <p:nvPr/>
          </p:nvSpPr>
          <p:spPr>
            <a:xfrm rot="-2045260">
              <a:off x="5588233" y="3494657"/>
              <a:ext cx="9516" cy="1102062"/>
            </a:xfrm>
            <a:custGeom>
              <a:avLst/>
              <a:gdLst/>
              <a:ahLst/>
              <a:cxnLst/>
              <a:rect l="l" t="t" r="r" b="b"/>
              <a:pathLst>
                <a:path w="9524" h="1102969" extrusionOk="0">
                  <a:moveTo>
                    <a:pt x="0" y="0"/>
                  </a:moveTo>
                  <a:lnTo>
                    <a:pt x="9525" y="0"/>
                  </a:lnTo>
                  <a:lnTo>
                    <a:pt x="9525" y="1102970"/>
                  </a:lnTo>
                  <a:lnTo>
                    <a:pt x="0" y="11029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35"/>
            <p:cNvSpPr/>
            <p:nvPr/>
          </p:nvSpPr>
          <p:spPr>
            <a:xfrm rot="-120272">
              <a:off x="4606328" y="3596738"/>
              <a:ext cx="679561" cy="9531"/>
            </a:xfrm>
            <a:custGeom>
              <a:avLst/>
              <a:gdLst/>
              <a:ahLst/>
              <a:cxnLst/>
              <a:rect l="l" t="t" r="r" b="b"/>
              <a:pathLst>
                <a:path w="679145" h="9525" extrusionOk="0">
                  <a:moveTo>
                    <a:pt x="0" y="0"/>
                  </a:moveTo>
                  <a:lnTo>
                    <a:pt x="679145" y="0"/>
                  </a:lnTo>
                  <a:lnTo>
                    <a:pt x="679145"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35"/>
            <p:cNvSpPr/>
            <p:nvPr/>
          </p:nvSpPr>
          <p:spPr>
            <a:xfrm rot="-956724">
              <a:off x="4757688" y="3591718"/>
              <a:ext cx="9534" cy="1133639"/>
            </a:xfrm>
            <a:custGeom>
              <a:avLst/>
              <a:gdLst/>
              <a:ahLst/>
              <a:cxnLst/>
              <a:rect l="l" t="t" r="r" b="b"/>
              <a:pathLst>
                <a:path w="9524" h="1132489" extrusionOk="0">
                  <a:moveTo>
                    <a:pt x="0" y="0"/>
                  </a:moveTo>
                  <a:lnTo>
                    <a:pt x="9525" y="0"/>
                  </a:lnTo>
                  <a:lnTo>
                    <a:pt x="9525" y="1132490"/>
                  </a:lnTo>
                  <a:lnTo>
                    <a:pt x="0" y="113249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35"/>
            <p:cNvSpPr/>
            <p:nvPr/>
          </p:nvSpPr>
          <p:spPr>
            <a:xfrm rot="-4307491">
              <a:off x="4514360" y="4141205"/>
              <a:ext cx="1172669" cy="9526"/>
            </a:xfrm>
            <a:custGeom>
              <a:avLst/>
              <a:gdLst/>
              <a:ahLst/>
              <a:cxnLst/>
              <a:rect l="l" t="t" r="r" b="b"/>
              <a:pathLst>
                <a:path w="1172577" h="9525" extrusionOk="0">
                  <a:moveTo>
                    <a:pt x="0" y="0"/>
                  </a:moveTo>
                  <a:lnTo>
                    <a:pt x="1172578" y="0"/>
                  </a:lnTo>
                  <a:lnTo>
                    <a:pt x="1172578"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35"/>
            <p:cNvSpPr/>
            <p:nvPr/>
          </p:nvSpPr>
          <p:spPr>
            <a:xfrm rot="-1332046">
              <a:off x="5262455" y="3468892"/>
              <a:ext cx="610948" cy="9516"/>
            </a:xfrm>
            <a:custGeom>
              <a:avLst/>
              <a:gdLst/>
              <a:ahLst/>
              <a:cxnLst/>
              <a:rect l="l" t="t" r="r" b="b"/>
              <a:pathLst>
                <a:path w="611520" h="9525" extrusionOk="0">
                  <a:moveTo>
                    <a:pt x="0" y="0"/>
                  </a:moveTo>
                  <a:lnTo>
                    <a:pt x="611521" y="0"/>
                  </a:lnTo>
                  <a:lnTo>
                    <a:pt x="611521"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35"/>
            <p:cNvSpPr/>
            <p:nvPr/>
          </p:nvSpPr>
          <p:spPr>
            <a:xfrm rot="-2181239">
              <a:off x="6022131" y="3301000"/>
              <a:ext cx="9521" cy="591247"/>
            </a:xfrm>
            <a:custGeom>
              <a:avLst/>
              <a:gdLst/>
              <a:ahLst/>
              <a:cxnLst/>
              <a:rect l="l" t="t" r="r" b="b"/>
              <a:pathLst>
                <a:path w="9525" h="591519" extrusionOk="0">
                  <a:moveTo>
                    <a:pt x="0" y="0"/>
                  </a:moveTo>
                  <a:lnTo>
                    <a:pt x="9525" y="0"/>
                  </a:lnTo>
                  <a:lnTo>
                    <a:pt x="9525" y="591520"/>
                  </a:lnTo>
                  <a:lnTo>
                    <a:pt x="0" y="59152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5" name="Google Shape;2445;p35"/>
            <p:cNvSpPr/>
            <p:nvPr/>
          </p:nvSpPr>
          <p:spPr>
            <a:xfrm rot="-3956138">
              <a:off x="5685328" y="4164538"/>
              <a:ext cx="732028" cy="9519"/>
            </a:xfrm>
            <a:custGeom>
              <a:avLst/>
              <a:gdLst/>
              <a:ahLst/>
              <a:cxnLst/>
              <a:rect l="l" t="t" r="r" b="b"/>
              <a:pathLst>
                <a:path w="732500" h="9525" extrusionOk="0">
                  <a:moveTo>
                    <a:pt x="0" y="0"/>
                  </a:moveTo>
                  <a:lnTo>
                    <a:pt x="732500" y="0"/>
                  </a:lnTo>
                  <a:lnTo>
                    <a:pt x="732500"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35"/>
            <p:cNvSpPr/>
            <p:nvPr/>
          </p:nvSpPr>
          <p:spPr>
            <a:xfrm rot="-5159149">
              <a:off x="6447432" y="3990777"/>
              <a:ext cx="9524" cy="1101986"/>
            </a:xfrm>
            <a:custGeom>
              <a:avLst/>
              <a:gdLst/>
              <a:ahLst/>
              <a:cxnLst/>
              <a:rect l="l" t="t" r="r" b="b"/>
              <a:pathLst>
                <a:path w="9524" h="1102038" extrusionOk="0">
                  <a:moveTo>
                    <a:pt x="0" y="0"/>
                  </a:moveTo>
                  <a:lnTo>
                    <a:pt x="9525" y="0"/>
                  </a:lnTo>
                  <a:lnTo>
                    <a:pt x="9525" y="1102039"/>
                  </a:lnTo>
                  <a:lnTo>
                    <a:pt x="0" y="110203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35"/>
            <p:cNvSpPr/>
            <p:nvPr/>
          </p:nvSpPr>
          <p:spPr>
            <a:xfrm rot="-3144837">
              <a:off x="6288490" y="4927911"/>
              <a:ext cx="884913" cy="9525"/>
            </a:xfrm>
            <a:custGeom>
              <a:avLst/>
              <a:gdLst/>
              <a:ahLst/>
              <a:cxnLst/>
              <a:rect l="l" t="t" r="r" b="b"/>
              <a:pathLst>
                <a:path w="884844" h="9524" extrusionOk="0">
                  <a:moveTo>
                    <a:pt x="0" y="0"/>
                  </a:moveTo>
                  <a:lnTo>
                    <a:pt x="884845" y="0"/>
                  </a:lnTo>
                  <a:lnTo>
                    <a:pt x="884845"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35"/>
            <p:cNvSpPr/>
            <p:nvPr/>
          </p:nvSpPr>
          <p:spPr>
            <a:xfrm rot="-2815562">
              <a:off x="6595601" y="3662149"/>
              <a:ext cx="9518" cy="1093661"/>
            </a:xfrm>
            <a:custGeom>
              <a:avLst/>
              <a:gdLst/>
              <a:ahLst/>
              <a:cxnLst/>
              <a:rect l="l" t="t" r="r" b="b"/>
              <a:pathLst>
                <a:path w="9524" h="1094369" extrusionOk="0">
                  <a:moveTo>
                    <a:pt x="0" y="0"/>
                  </a:moveTo>
                  <a:lnTo>
                    <a:pt x="9525" y="0"/>
                  </a:lnTo>
                  <a:lnTo>
                    <a:pt x="9525" y="1094370"/>
                  </a:lnTo>
                  <a:lnTo>
                    <a:pt x="0" y="10943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35"/>
            <p:cNvSpPr/>
            <p:nvPr/>
          </p:nvSpPr>
          <p:spPr>
            <a:xfrm rot="-1517095">
              <a:off x="6135517" y="3537809"/>
              <a:ext cx="1370940" cy="9533"/>
            </a:xfrm>
            <a:custGeom>
              <a:avLst/>
              <a:gdLst/>
              <a:ahLst/>
              <a:cxnLst/>
              <a:rect l="l" t="t" r="r" b="b"/>
              <a:pathLst>
                <a:path w="1369721" h="9525" extrusionOk="0">
                  <a:moveTo>
                    <a:pt x="0" y="0"/>
                  </a:moveTo>
                  <a:lnTo>
                    <a:pt x="1369722" y="0"/>
                  </a:lnTo>
                  <a:lnTo>
                    <a:pt x="1369722"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35"/>
            <p:cNvSpPr/>
            <p:nvPr/>
          </p:nvSpPr>
          <p:spPr>
            <a:xfrm rot="-4067954">
              <a:off x="6739966" y="2216474"/>
              <a:ext cx="9516" cy="1496930"/>
            </a:xfrm>
            <a:custGeom>
              <a:avLst/>
              <a:gdLst/>
              <a:ahLst/>
              <a:cxnLst/>
              <a:rect l="l" t="t" r="r" b="b"/>
              <a:pathLst>
                <a:path w="9525" h="1498331" extrusionOk="0">
                  <a:moveTo>
                    <a:pt x="0" y="0"/>
                  </a:moveTo>
                  <a:lnTo>
                    <a:pt x="9525" y="0"/>
                  </a:lnTo>
                  <a:lnTo>
                    <a:pt x="9525" y="1498331"/>
                  </a:lnTo>
                  <a:lnTo>
                    <a:pt x="0" y="14983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35"/>
            <p:cNvSpPr/>
            <p:nvPr/>
          </p:nvSpPr>
          <p:spPr>
            <a:xfrm rot="-42970">
              <a:off x="5469150" y="2681008"/>
              <a:ext cx="582004" cy="9525"/>
            </a:xfrm>
            <a:custGeom>
              <a:avLst/>
              <a:gdLst/>
              <a:ahLst/>
              <a:cxnLst/>
              <a:rect l="l" t="t" r="r" b="b"/>
              <a:pathLst>
                <a:path w="581959" h="9524" extrusionOk="0">
                  <a:moveTo>
                    <a:pt x="0" y="0"/>
                  </a:moveTo>
                  <a:lnTo>
                    <a:pt x="581959" y="0"/>
                  </a:lnTo>
                  <a:lnTo>
                    <a:pt x="581959"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35"/>
            <p:cNvSpPr/>
            <p:nvPr/>
          </p:nvSpPr>
          <p:spPr>
            <a:xfrm rot="-1782558">
              <a:off x="5655453" y="2639287"/>
              <a:ext cx="9512" cy="768664"/>
            </a:xfrm>
            <a:custGeom>
              <a:avLst/>
              <a:gdLst/>
              <a:ahLst/>
              <a:cxnLst/>
              <a:rect l="l" t="t" r="r" b="b"/>
              <a:pathLst>
                <a:path w="9524" h="769595" extrusionOk="0">
                  <a:moveTo>
                    <a:pt x="0" y="0"/>
                  </a:moveTo>
                  <a:lnTo>
                    <a:pt x="9525" y="0"/>
                  </a:lnTo>
                  <a:lnTo>
                    <a:pt x="9525" y="769595"/>
                  </a:lnTo>
                  <a:lnTo>
                    <a:pt x="0" y="76959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3" name="Google Shape;2453;p35"/>
            <p:cNvSpPr/>
            <p:nvPr/>
          </p:nvSpPr>
          <p:spPr>
            <a:xfrm rot="-4407910">
              <a:off x="5598615" y="3015536"/>
              <a:ext cx="705848" cy="9538"/>
            </a:xfrm>
            <a:custGeom>
              <a:avLst/>
              <a:gdLst/>
              <a:ahLst/>
              <a:cxnLst/>
              <a:rect l="l" t="t" r="r" b="b"/>
              <a:pathLst>
                <a:path w="704853" h="9525" extrusionOk="0">
                  <a:moveTo>
                    <a:pt x="0" y="0"/>
                  </a:moveTo>
                  <a:lnTo>
                    <a:pt x="704854" y="0"/>
                  </a:lnTo>
                  <a:lnTo>
                    <a:pt x="704854"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35"/>
            <p:cNvSpPr/>
            <p:nvPr/>
          </p:nvSpPr>
          <p:spPr>
            <a:xfrm rot="-1933092">
              <a:off x="5974023" y="2407116"/>
              <a:ext cx="1015106" cy="9513"/>
            </a:xfrm>
            <a:custGeom>
              <a:avLst/>
              <a:gdLst/>
              <a:ahLst/>
              <a:cxnLst/>
              <a:rect l="l" t="t" r="r" b="b"/>
              <a:pathLst>
                <a:path w="1016336" h="9525" extrusionOk="0">
                  <a:moveTo>
                    <a:pt x="0" y="0"/>
                  </a:moveTo>
                  <a:lnTo>
                    <a:pt x="1016336" y="0"/>
                  </a:lnTo>
                  <a:lnTo>
                    <a:pt x="1016336"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35"/>
            <p:cNvSpPr/>
            <p:nvPr/>
          </p:nvSpPr>
          <p:spPr>
            <a:xfrm>
              <a:off x="6912292" y="2136457"/>
              <a:ext cx="979170" cy="9525"/>
            </a:xfrm>
            <a:custGeom>
              <a:avLst/>
              <a:gdLst/>
              <a:ahLst/>
              <a:cxnLst/>
              <a:rect l="l" t="t" r="r" b="b"/>
              <a:pathLst>
                <a:path w="979170" h="9525" extrusionOk="0">
                  <a:moveTo>
                    <a:pt x="0" y="0"/>
                  </a:moveTo>
                  <a:lnTo>
                    <a:pt x="979170" y="0"/>
                  </a:lnTo>
                  <a:lnTo>
                    <a:pt x="979170"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35"/>
            <p:cNvSpPr/>
            <p:nvPr/>
          </p:nvSpPr>
          <p:spPr>
            <a:xfrm rot="-4486954">
              <a:off x="7641929" y="1810101"/>
              <a:ext cx="676298" cy="9525"/>
            </a:xfrm>
            <a:custGeom>
              <a:avLst/>
              <a:gdLst/>
              <a:ahLst/>
              <a:cxnLst/>
              <a:rect l="l" t="t" r="r" b="b"/>
              <a:pathLst>
                <a:path w="676254" h="9524" extrusionOk="0">
                  <a:moveTo>
                    <a:pt x="0" y="0"/>
                  </a:moveTo>
                  <a:lnTo>
                    <a:pt x="676254" y="0"/>
                  </a:lnTo>
                  <a:lnTo>
                    <a:pt x="676254"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7" name="Google Shape;2457;p35"/>
            <p:cNvSpPr/>
            <p:nvPr/>
          </p:nvSpPr>
          <p:spPr>
            <a:xfrm rot="-595998">
              <a:off x="7884549" y="2050494"/>
              <a:ext cx="998179" cy="9524"/>
            </a:xfrm>
            <a:custGeom>
              <a:avLst/>
              <a:gdLst/>
              <a:ahLst/>
              <a:cxnLst/>
              <a:rect l="l" t="t" r="r" b="b"/>
              <a:pathLst>
                <a:path w="998188" h="9524" extrusionOk="0">
                  <a:moveTo>
                    <a:pt x="0" y="0"/>
                  </a:moveTo>
                  <a:lnTo>
                    <a:pt x="998188" y="0"/>
                  </a:lnTo>
                  <a:lnTo>
                    <a:pt x="998188"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8" name="Google Shape;2458;p35"/>
            <p:cNvSpPr/>
            <p:nvPr/>
          </p:nvSpPr>
          <p:spPr>
            <a:xfrm rot="-3548076">
              <a:off x="8466988" y="1260467"/>
              <a:ext cx="9515" cy="936314"/>
            </a:xfrm>
            <a:custGeom>
              <a:avLst/>
              <a:gdLst/>
              <a:ahLst/>
              <a:cxnLst/>
              <a:rect l="l" t="t" r="r" b="b"/>
              <a:pathLst>
                <a:path w="9525" h="937269" extrusionOk="0">
                  <a:moveTo>
                    <a:pt x="0" y="0"/>
                  </a:moveTo>
                  <a:lnTo>
                    <a:pt x="9525" y="0"/>
                  </a:lnTo>
                  <a:lnTo>
                    <a:pt x="9525" y="937269"/>
                  </a:lnTo>
                  <a:lnTo>
                    <a:pt x="0" y="93726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9" name="Google Shape;2459;p35"/>
            <p:cNvSpPr/>
            <p:nvPr/>
          </p:nvSpPr>
          <p:spPr>
            <a:xfrm rot="-2341049">
              <a:off x="6929681" y="2475868"/>
              <a:ext cx="1082796" cy="9531"/>
            </a:xfrm>
            <a:custGeom>
              <a:avLst/>
              <a:gdLst/>
              <a:ahLst/>
              <a:cxnLst/>
              <a:rect l="l" t="t" r="r" b="b"/>
              <a:pathLst>
                <a:path w="1082035" h="9524" extrusionOk="0">
                  <a:moveTo>
                    <a:pt x="0" y="0"/>
                  </a:moveTo>
                  <a:lnTo>
                    <a:pt x="1082036" y="0"/>
                  </a:lnTo>
                  <a:lnTo>
                    <a:pt x="1082036"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35"/>
            <p:cNvSpPr/>
            <p:nvPr/>
          </p:nvSpPr>
          <p:spPr>
            <a:xfrm rot="-692077">
              <a:off x="6977142" y="2134201"/>
              <a:ext cx="9526" cy="694485"/>
            </a:xfrm>
            <a:custGeom>
              <a:avLst/>
              <a:gdLst/>
              <a:ahLst/>
              <a:cxnLst/>
              <a:rect l="l" t="t" r="r" b="b"/>
              <a:pathLst>
                <a:path w="9524" h="694346" extrusionOk="0">
                  <a:moveTo>
                    <a:pt x="0" y="0"/>
                  </a:moveTo>
                  <a:lnTo>
                    <a:pt x="9525" y="0"/>
                  </a:lnTo>
                  <a:lnTo>
                    <a:pt x="9525" y="694346"/>
                  </a:lnTo>
                  <a:lnTo>
                    <a:pt x="0" y="69434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35"/>
            <p:cNvSpPr/>
            <p:nvPr/>
          </p:nvSpPr>
          <p:spPr>
            <a:xfrm rot="-4925570">
              <a:off x="6546194" y="2247810"/>
              <a:ext cx="9520" cy="1008206"/>
            </a:xfrm>
            <a:custGeom>
              <a:avLst/>
              <a:gdLst/>
              <a:ahLst/>
              <a:cxnLst/>
              <a:rect l="l" t="t" r="r" b="b"/>
              <a:pathLst>
                <a:path w="9525" h="1008707" extrusionOk="0">
                  <a:moveTo>
                    <a:pt x="0" y="0"/>
                  </a:moveTo>
                  <a:lnTo>
                    <a:pt x="9525" y="0"/>
                  </a:lnTo>
                  <a:lnTo>
                    <a:pt x="9525" y="1008707"/>
                  </a:lnTo>
                  <a:lnTo>
                    <a:pt x="0" y="10087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35"/>
            <p:cNvSpPr/>
            <p:nvPr/>
          </p:nvSpPr>
          <p:spPr>
            <a:xfrm rot="-2535843">
              <a:off x="7239811" y="2746781"/>
              <a:ext cx="9523" cy="577171"/>
            </a:xfrm>
            <a:custGeom>
              <a:avLst/>
              <a:gdLst/>
              <a:ahLst/>
              <a:cxnLst/>
              <a:rect l="l" t="t" r="r" b="b"/>
              <a:pathLst>
                <a:path w="9524" h="577212" extrusionOk="0">
                  <a:moveTo>
                    <a:pt x="0" y="0"/>
                  </a:moveTo>
                  <a:lnTo>
                    <a:pt x="9525" y="0"/>
                  </a:lnTo>
                  <a:lnTo>
                    <a:pt x="9525" y="577212"/>
                  </a:lnTo>
                  <a:lnTo>
                    <a:pt x="0" y="57721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35"/>
            <p:cNvSpPr/>
            <p:nvPr/>
          </p:nvSpPr>
          <p:spPr>
            <a:xfrm rot="-4059997">
              <a:off x="7067859" y="2690974"/>
              <a:ext cx="1197331" cy="9525"/>
            </a:xfrm>
            <a:custGeom>
              <a:avLst/>
              <a:gdLst/>
              <a:ahLst/>
              <a:cxnLst/>
              <a:rect l="l" t="t" r="r" b="b"/>
              <a:pathLst>
                <a:path w="1197316" h="9525" extrusionOk="0">
                  <a:moveTo>
                    <a:pt x="0" y="0"/>
                  </a:moveTo>
                  <a:lnTo>
                    <a:pt x="1197317" y="0"/>
                  </a:lnTo>
                  <a:lnTo>
                    <a:pt x="1197317"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35"/>
            <p:cNvSpPr/>
            <p:nvPr/>
          </p:nvSpPr>
          <p:spPr>
            <a:xfrm rot="-1643889">
              <a:off x="8149445" y="2077637"/>
              <a:ext cx="9520" cy="1141607"/>
            </a:xfrm>
            <a:custGeom>
              <a:avLst/>
              <a:gdLst/>
              <a:ahLst/>
              <a:cxnLst/>
              <a:rect l="l" t="t" r="r" b="b"/>
              <a:pathLst>
                <a:path w="9524" h="1142032" extrusionOk="0">
                  <a:moveTo>
                    <a:pt x="0" y="0"/>
                  </a:moveTo>
                  <a:lnTo>
                    <a:pt x="9525" y="0"/>
                  </a:lnTo>
                  <a:lnTo>
                    <a:pt x="9525" y="1142032"/>
                  </a:lnTo>
                  <a:lnTo>
                    <a:pt x="0" y="114203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35"/>
            <p:cNvSpPr/>
            <p:nvPr/>
          </p:nvSpPr>
          <p:spPr>
            <a:xfrm rot="-327235">
              <a:off x="7436162" y="3197944"/>
              <a:ext cx="982505" cy="9519"/>
            </a:xfrm>
            <a:custGeom>
              <a:avLst/>
              <a:gdLst/>
              <a:ahLst/>
              <a:cxnLst/>
              <a:rect l="l" t="t" r="r" b="b"/>
              <a:pathLst>
                <a:path w="982972" h="9524" extrusionOk="0">
                  <a:moveTo>
                    <a:pt x="0" y="0"/>
                  </a:moveTo>
                  <a:lnTo>
                    <a:pt x="982973" y="0"/>
                  </a:lnTo>
                  <a:lnTo>
                    <a:pt x="982973"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6" name="Google Shape;2466;p35"/>
            <p:cNvSpPr/>
            <p:nvPr/>
          </p:nvSpPr>
          <p:spPr>
            <a:xfrm rot="-2432349">
              <a:off x="7746958" y="3133380"/>
              <a:ext cx="9525" cy="962089"/>
            </a:xfrm>
            <a:custGeom>
              <a:avLst/>
              <a:gdLst/>
              <a:ahLst/>
              <a:cxnLst/>
              <a:rect l="l" t="t" r="r" b="b"/>
              <a:pathLst>
                <a:path w="9525" h="962041" extrusionOk="0">
                  <a:moveTo>
                    <a:pt x="0" y="0"/>
                  </a:moveTo>
                  <a:lnTo>
                    <a:pt x="9525" y="0"/>
                  </a:lnTo>
                  <a:lnTo>
                    <a:pt x="9525" y="962041"/>
                  </a:lnTo>
                  <a:lnTo>
                    <a:pt x="0" y="9620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7" name="Google Shape;2467;p35"/>
            <p:cNvSpPr/>
            <p:nvPr/>
          </p:nvSpPr>
          <p:spPr>
            <a:xfrm rot="-1770831">
              <a:off x="6921689" y="4276096"/>
              <a:ext cx="1221698" cy="9521"/>
            </a:xfrm>
            <a:custGeom>
              <a:avLst/>
              <a:gdLst/>
              <a:ahLst/>
              <a:cxnLst/>
              <a:rect l="l" t="t" r="r" b="b"/>
              <a:pathLst>
                <a:path w="1222030" h="9524" extrusionOk="0">
                  <a:moveTo>
                    <a:pt x="0" y="0"/>
                  </a:moveTo>
                  <a:lnTo>
                    <a:pt x="1222030" y="0"/>
                  </a:lnTo>
                  <a:lnTo>
                    <a:pt x="1222030"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8" name="Google Shape;2468;p35"/>
            <p:cNvSpPr/>
            <p:nvPr/>
          </p:nvSpPr>
          <p:spPr>
            <a:xfrm rot="-3354740">
              <a:off x="6817419" y="4229845"/>
              <a:ext cx="836573" cy="9517"/>
            </a:xfrm>
            <a:custGeom>
              <a:avLst/>
              <a:gdLst/>
              <a:ahLst/>
              <a:cxnLst/>
              <a:rect l="l" t="t" r="r" b="b"/>
              <a:pathLst>
                <a:path w="837261" h="9525" extrusionOk="0">
                  <a:moveTo>
                    <a:pt x="0" y="0"/>
                  </a:moveTo>
                  <a:lnTo>
                    <a:pt x="837261" y="0"/>
                  </a:lnTo>
                  <a:lnTo>
                    <a:pt x="837261"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9" name="Google Shape;2469;p35"/>
            <p:cNvSpPr/>
            <p:nvPr/>
          </p:nvSpPr>
          <p:spPr>
            <a:xfrm rot="-5253984">
              <a:off x="6832099" y="3225956"/>
              <a:ext cx="9533" cy="1272734"/>
            </a:xfrm>
            <a:custGeom>
              <a:avLst/>
              <a:gdLst/>
              <a:ahLst/>
              <a:cxnLst/>
              <a:rect l="l" t="t" r="r" b="b"/>
              <a:pathLst>
                <a:path w="9524" h="1271586" extrusionOk="0">
                  <a:moveTo>
                    <a:pt x="0" y="0"/>
                  </a:moveTo>
                  <a:lnTo>
                    <a:pt x="9525" y="0"/>
                  </a:lnTo>
                  <a:lnTo>
                    <a:pt x="9525" y="1271587"/>
                  </a:lnTo>
                  <a:lnTo>
                    <a:pt x="0" y="127158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0" name="Google Shape;2470;p35"/>
            <p:cNvSpPr/>
            <p:nvPr/>
          </p:nvSpPr>
          <p:spPr>
            <a:xfrm rot="-172174">
              <a:off x="7450176" y="3248965"/>
              <a:ext cx="9512" cy="640226"/>
            </a:xfrm>
            <a:custGeom>
              <a:avLst/>
              <a:gdLst/>
              <a:ahLst/>
              <a:cxnLst/>
              <a:rect l="l" t="t" r="r" b="b"/>
              <a:pathLst>
                <a:path w="9524" h="641026" extrusionOk="0">
                  <a:moveTo>
                    <a:pt x="0" y="0"/>
                  </a:moveTo>
                  <a:lnTo>
                    <a:pt x="9525" y="0"/>
                  </a:lnTo>
                  <a:lnTo>
                    <a:pt x="9525" y="641026"/>
                  </a:lnTo>
                  <a:lnTo>
                    <a:pt x="0" y="64102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1" name="Google Shape;2471;p35"/>
            <p:cNvSpPr/>
            <p:nvPr/>
          </p:nvSpPr>
          <p:spPr>
            <a:xfrm rot="-4881772">
              <a:off x="7763239" y="3633438"/>
              <a:ext cx="9514" cy="600325"/>
            </a:xfrm>
            <a:custGeom>
              <a:avLst/>
              <a:gdLst/>
              <a:ahLst/>
              <a:cxnLst/>
              <a:rect l="l" t="t" r="r" b="b"/>
              <a:pathLst>
                <a:path w="9525" h="601030" extrusionOk="0">
                  <a:moveTo>
                    <a:pt x="0" y="0"/>
                  </a:moveTo>
                  <a:lnTo>
                    <a:pt x="9525" y="0"/>
                  </a:lnTo>
                  <a:lnTo>
                    <a:pt x="9525" y="601031"/>
                  </a:lnTo>
                  <a:lnTo>
                    <a:pt x="0" y="6010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2" name="Google Shape;2472;p35"/>
            <p:cNvSpPr/>
            <p:nvPr/>
          </p:nvSpPr>
          <p:spPr>
            <a:xfrm rot="-4013726">
              <a:off x="7792376" y="3562162"/>
              <a:ext cx="896498" cy="9526"/>
            </a:xfrm>
            <a:custGeom>
              <a:avLst/>
              <a:gdLst/>
              <a:ahLst/>
              <a:cxnLst/>
              <a:rect l="l" t="t" r="r" b="b"/>
              <a:pathLst>
                <a:path w="896294" h="9524" extrusionOk="0">
                  <a:moveTo>
                    <a:pt x="0" y="0"/>
                  </a:moveTo>
                  <a:lnTo>
                    <a:pt x="896294" y="0"/>
                  </a:lnTo>
                  <a:lnTo>
                    <a:pt x="896294"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3" name="Google Shape;2473;p35"/>
            <p:cNvSpPr/>
            <p:nvPr/>
          </p:nvSpPr>
          <p:spPr>
            <a:xfrm rot="-1212217">
              <a:off x="8233634" y="3948226"/>
              <a:ext cx="9514" cy="1004756"/>
            </a:xfrm>
            <a:custGeom>
              <a:avLst/>
              <a:gdLst/>
              <a:ahLst/>
              <a:cxnLst/>
              <a:rect l="l" t="t" r="r" b="b"/>
              <a:pathLst>
                <a:path w="9524" h="1005797" extrusionOk="0">
                  <a:moveTo>
                    <a:pt x="0" y="0"/>
                  </a:moveTo>
                  <a:lnTo>
                    <a:pt x="9525" y="0"/>
                  </a:lnTo>
                  <a:lnTo>
                    <a:pt x="9525" y="1005798"/>
                  </a:lnTo>
                  <a:lnTo>
                    <a:pt x="0" y="100579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4" name="Google Shape;2474;p35"/>
            <p:cNvSpPr/>
            <p:nvPr/>
          </p:nvSpPr>
          <p:spPr>
            <a:xfrm rot="-4584910">
              <a:off x="7702751" y="4026247"/>
              <a:ext cx="9529" cy="1453208"/>
            </a:xfrm>
            <a:custGeom>
              <a:avLst/>
              <a:gdLst/>
              <a:ahLst/>
              <a:cxnLst/>
              <a:rect l="l" t="t" r="r" b="b"/>
              <a:pathLst>
                <a:path w="9524" h="1452496" extrusionOk="0">
                  <a:moveTo>
                    <a:pt x="0" y="0"/>
                  </a:moveTo>
                  <a:lnTo>
                    <a:pt x="9524" y="0"/>
                  </a:lnTo>
                  <a:lnTo>
                    <a:pt x="9524" y="1452496"/>
                  </a:lnTo>
                  <a:lnTo>
                    <a:pt x="0" y="145249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5" name="Google Shape;2475;p35"/>
            <p:cNvSpPr/>
            <p:nvPr/>
          </p:nvSpPr>
          <p:spPr>
            <a:xfrm rot="-2279289">
              <a:off x="7242717" y="4496568"/>
              <a:ext cx="9516" cy="800386"/>
            </a:xfrm>
            <a:custGeom>
              <a:avLst/>
              <a:gdLst/>
              <a:ahLst/>
              <a:cxnLst/>
              <a:rect l="l" t="t" r="r" b="b"/>
              <a:pathLst>
                <a:path w="9524" h="801035" extrusionOk="0">
                  <a:moveTo>
                    <a:pt x="0" y="0"/>
                  </a:moveTo>
                  <a:lnTo>
                    <a:pt x="9525" y="0"/>
                  </a:lnTo>
                  <a:lnTo>
                    <a:pt x="9525" y="801036"/>
                  </a:lnTo>
                  <a:lnTo>
                    <a:pt x="0" y="8010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6" name="Google Shape;2476;p35"/>
            <p:cNvSpPr/>
            <p:nvPr/>
          </p:nvSpPr>
          <p:spPr>
            <a:xfrm rot="-4830849">
              <a:off x="7732955" y="5006184"/>
              <a:ext cx="9536" cy="494946"/>
            </a:xfrm>
            <a:custGeom>
              <a:avLst/>
              <a:gdLst/>
              <a:ahLst/>
              <a:cxnLst/>
              <a:rect l="l" t="t" r="r" b="b"/>
              <a:pathLst>
                <a:path w="9525" h="494358" extrusionOk="0">
                  <a:moveTo>
                    <a:pt x="0" y="0"/>
                  </a:moveTo>
                  <a:lnTo>
                    <a:pt x="9525" y="0"/>
                  </a:lnTo>
                  <a:lnTo>
                    <a:pt x="9525" y="494359"/>
                  </a:lnTo>
                  <a:lnTo>
                    <a:pt x="0" y="4943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7" name="Google Shape;2477;p35"/>
            <p:cNvSpPr/>
            <p:nvPr/>
          </p:nvSpPr>
          <p:spPr>
            <a:xfrm rot="-3261743">
              <a:off x="6923367" y="5501351"/>
              <a:ext cx="719852" cy="9521"/>
            </a:xfrm>
            <a:custGeom>
              <a:avLst/>
              <a:gdLst/>
              <a:ahLst/>
              <a:cxnLst/>
              <a:rect l="l" t="t" r="r" b="b"/>
              <a:pathLst>
                <a:path w="720046" h="9524" extrusionOk="0">
                  <a:moveTo>
                    <a:pt x="0" y="0"/>
                  </a:moveTo>
                  <a:lnTo>
                    <a:pt x="720047" y="0"/>
                  </a:lnTo>
                  <a:lnTo>
                    <a:pt x="720047" y="9524"/>
                  </a:lnTo>
                  <a:lnTo>
                    <a:pt x="0" y="95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8" name="Google Shape;2478;p35"/>
            <p:cNvSpPr/>
            <p:nvPr/>
          </p:nvSpPr>
          <p:spPr>
            <a:xfrm rot="-2444469">
              <a:off x="7912052" y="5103330"/>
              <a:ext cx="569467" cy="9522"/>
            </a:xfrm>
            <a:custGeom>
              <a:avLst/>
              <a:gdLst/>
              <a:ahLst/>
              <a:cxnLst/>
              <a:rect l="l" t="t" r="r" b="b"/>
              <a:pathLst>
                <a:path w="569592" h="9524" extrusionOk="0">
                  <a:moveTo>
                    <a:pt x="0" y="0"/>
                  </a:moveTo>
                  <a:lnTo>
                    <a:pt x="569593" y="0"/>
                  </a:lnTo>
                  <a:lnTo>
                    <a:pt x="569593"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9" name="Google Shape;2479;p35"/>
            <p:cNvSpPr/>
            <p:nvPr/>
          </p:nvSpPr>
          <p:spPr>
            <a:xfrm rot="-1174028">
              <a:off x="8063180" y="5278998"/>
              <a:ext cx="9528" cy="520216"/>
            </a:xfrm>
            <a:custGeom>
              <a:avLst/>
              <a:gdLst/>
              <a:ahLst/>
              <a:cxnLst/>
              <a:rect l="l" t="t" r="r" b="b"/>
              <a:pathLst>
                <a:path w="9525" h="520078" extrusionOk="0">
                  <a:moveTo>
                    <a:pt x="0" y="0"/>
                  </a:moveTo>
                  <a:lnTo>
                    <a:pt x="9525" y="0"/>
                  </a:lnTo>
                  <a:lnTo>
                    <a:pt x="9525" y="520078"/>
                  </a:lnTo>
                  <a:lnTo>
                    <a:pt x="0" y="52007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0" name="Google Shape;2480;p35"/>
            <p:cNvSpPr/>
            <p:nvPr/>
          </p:nvSpPr>
          <p:spPr>
            <a:xfrm rot="-3806097">
              <a:off x="5288981" y="2394292"/>
              <a:ext cx="650954" cy="9530"/>
            </a:xfrm>
            <a:custGeom>
              <a:avLst/>
              <a:gdLst/>
              <a:ahLst/>
              <a:cxnLst/>
              <a:rect l="l" t="t" r="r" b="b"/>
              <a:pathLst>
                <a:path w="650537" h="9524" extrusionOk="0">
                  <a:moveTo>
                    <a:pt x="0" y="0"/>
                  </a:moveTo>
                  <a:lnTo>
                    <a:pt x="650538" y="0"/>
                  </a:lnTo>
                  <a:lnTo>
                    <a:pt x="650538"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1" name="Google Shape;2481;p35"/>
            <p:cNvSpPr/>
            <p:nvPr/>
          </p:nvSpPr>
          <p:spPr>
            <a:xfrm rot="-2700000">
              <a:off x="5510461" y="1515773"/>
              <a:ext cx="9529" cy="694751"/>
            </a:xfrm>
            <a:custGeom>
              <a:avLst/>
              <a:gdLst/>
              <a:ahLst/>
              <a:cxnLst/>
              <a:rect l="l" t="t" r="r" b="b"/>
              <a:pathLst>
                <a:path w="9524" h="694365" extrusionOk="0">
                  <a:moveTo>
                    <a:pt x="0" y="0"/>
                  </a:moveTo>
                  <a:lnTo>
                    <a:pt x="9525" y="0"/>
                  </a:lnTo>
                  <a:lnTo>
                    <a:pt x="9525" y="694366"/>
                  </a:lnTo>
                  <a:lnTo>
                    <a:pt x="0" y="6943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2" name="Google Shape;2482;p35"/>
            <p:cNvSpPr/>
            <p:nvPr/>
          </p:nvSpPr>
          <p:spPr>
            <a:xfrm rot="-2511569">
              <a:off x="5038236" y="2850868"/>
              <a:ext cx="495458" cy="9528"/>
            </a:xfrm>
            <a:custGeom>
              <a:avLst/>
              <a:gdLst/>
              <a:ahLst/>
              <a:cxnLst/>
              <a:rect l="l" t="t" r="r" b="b"/>
              <a:pathLst>
                <a:path w="495314" h="9525" extrusionOk="0">
                  <a:moveTo>
                    <a:pt x="0" y="0"/>
                  </a:moveTo>
                  <a:lnTo>
                    <a:pt x="495314" y="0"/>
                  </a:lnTo>
                  <a:lnTo>
                    <a:pt x="495314"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3" name="Google Shape;2483;p35"/>
            <p:cNvSpPr/>
            <p:nvPr/>
          </p:nvSpPr>
          <p:spPr>
            <a:xfrm rot="-2547986">
              <a:off x="4951885" y="2647753"/>
              <a:ext cx="9522" cy="428519"/>
            </a:xfrm>
            <a:custGeom>
              <a:avLst/>
              <a:gdLst/>
              <a:ahLst/>
              <a:cxnLst/>
              <a:rect l="l" t="t" r="r" b="b"/>
              <a:pathLst>
                <a:path w="9524" h="428619" extrusionOk="0">
                  <a:moveTo>
                    <a:pt x="0" y="0"/>
                  </a:moveTo>
                  <a:lnTo>
                    <a:pt x="9525" y="0"/>
                  </a:lnTo>
                  <a:lnTo>
                    <a:pt x="9525" y="428619"/>
                  </a:lnTo>
                  <a:lnTo>
                    <a:pt x="0" y="42861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4" name="Google Shape;2484;p35"/>
            <p:cNvSpPr/>
            <p:nvPr/>
          </p:nvSpPr>
          <p:spPr>
            <a:xfrm rot="-2328974">
              <a:off x="8250830" y="4458760"/>
              <a:ext cx="1468453" cy="9535"/>
            </a:xfrm>
            <a:custGeom>
              <a:avLst/>
              <a:gdLst/>
              <a:ahLst/>
              <a:cxnLst/>
              <a:rect l="l" t="t" r="r" b="b"/>
              <a:pathLst>
                <a:path w="1466872" h="9525" extrusionOk="0">
                  <a:moveTo>
                    <a:pt x="0" y="0"/>
                  </a:moveTo>
                  <a:lnTo>
                    <a:pt x="1466873" y="0"/>
                  </a:lnTo>
                  <a:lnTo>
                    <a:pt x="1466873"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5" name="Google Shape;2485;p35"/>
            <p:cNvSpPr/>
            <p:nvPr/>
          </p:nvSpPr>
          <p:spPr>
            <a:xfrm rot="-5348438">
              <a:off x="8806127" y="3244941"/>
              <a:ext cx="9526" cy="1490871"/>
            </a:xfrm>
            <a:custGeom>
              <a:avLst/>
              <a:gdLst/>
              <a:ahLst/>
              <a:cxnLst/>
              <a:rect l="l" t="t" r="r" b="b"/>
              <a:pathLst>
                <a:path w="9525" h="1490703" extrusionOk="0">
                  <a:moveTo>
                    <a:pt x="0" y="0"/>
                  </a:moveTo>
                  <a:lnTo>
                    <a:pt x="9525" y="0"/>
                  </a:lnTo>
                  <a:lnTo>
                    <a:pt x="9525" y="1490703"/>
                  </a:lnTo>
                  <a:lnTo>
                    <a:pt x="0" y="149070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6" name="Google Shape;2486;p35"/>
            <p:cNvSpPr/>
            <p:nvPr/>
          </p:nvSpPr>
          <p:spPr>
            <a:xfrm rot="-3528902">
              <a:off x="9169640" y="3327968"/>
              <a:ext cx="9518" cy="890065"/>
            </a:xfrm>
            <a:custGeom>
              <a:avLst/>
              <a:gdLst/>
              <a:ahLst/>
              <a:cxnLst/>
              <a:rect l="l" t="t" r="r" b="b"/>
              <a:pathLst>
                <a:path w="9524" h="890586" extrusionOk="0">
                  <a:moveTo>
                    <a:pt x="0" y="0"/>
                  </a:moveTo>
                  <a:lnTo>
                    <a:pt x="9525" y="0"/>
                  </a:lnTo>
                  <a:lnTo>
                    <a:pt x="9525" y="890586"/>
                  </a:lnTo>
                  <a:lnTo>
                    <a:pt x="0" y="8905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7" name="Google Shape;2487;p35"/>
            <p:cNvSpPr/>
            <p:nvPr/>
          </p:nvSpPr>
          <p:spPr>
            <a:xfrm rot="-1859299">
              <a:off x="8004135" y="3755293"/>
              <a:ext cx="849819" cy="9527"/>
            </a:xfrm>
            <a:custGeom>
              <a:avLst/>
              <a:gdLst/>
              <a:ahLst/>
              <a:cxnLst/>
              <a:rect l="l" t="t" r="r" b="b"/>
              <a:pathLst>
                <a:path w="849593" h="9524" extrusionOk="0">
                  <a:moveTo>
                    <a:pt x="0" y="0"/>
                  </a:moveTo>
                  <a:lnTo>
                    <a:pt x="849594" y="0"/>
                  </a:lnTo>
                  <a:lnTo>
                    <a:pt x="849594" y="9524"/>
                  </a:lnTo>
                  <a:lnTo>
                    <a:pt x="0" y="95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8" name="Google Shape;2488;p35"/>
            <p:cNvSpPr/>
            <p:nvPr/>
          </p:nvSpPr>
          <p:spPr>
            <a:xfrm rot="-2651413">
              <a:off x="8601214" y="3079240"/>
              <a:ext cx="9531" cy="539474"/>
            </a:xfrm>
            <a:custGeom>
              <a:avLst/>
              <a:gdLst/>
              <a:ahLst/>
              <a:cxnLst/>
              <a:rect l="l" t="t" r="r" b="b"/>
              <a:pathLst>
                <a:path w="9525" h="539120" extrusionOk="0">
                  <a:moveTo>
                    <a:pt x="0" y="0"/>
                  </a:moveTo>
                  <a:lnTo>
                    <a:pt x="9525" y="0"/>
                  </a:lnTo>
                  <a:lnTo>
                    <a:pt x="9525" y="539121"/>
                  </a:lnTo>
                  <a:lnTo>
                    <a:pt x="0" y="5391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9" name="Google Shape;2489;p35"/>
            <p:cNvSpPr/>
            <p:nvPr/>
          </p:nvSpPr>
          <p:spPr>
            <a:xfrm rot="-3409566">
              <a:off x="8452772" y="2906648"/>
              <a:ext cx="1504855" cy="9530"/>
            </a:xfrm>
            <a:custGeom>
              <a:avLst/>
              <a:gdLst/>
              <a:ahLst/>
              <a:cxnLst/>
              <a:rect l="l" t="t" r="r" b="b"/>
              <a:pathLst>
                <a:path w="1503981" h="9524" extrusionOk="0">
                  <a:moveTo>
                    <a:pt x="0" y="0"/>
                  </a:moveTo>
                  <a:lnTo>
                    <a:pt x="1503981" y="0"/>
                  </a:lnTo>
                  <a:lnTo>
                    <a:pt x="1503981"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35"/>
            <p:cNvSpPr/>
            <p:nvPr/>
          </p:nvSpPr>
          <p:spPr>
            <a:xfrm rot="-2157222">
              <a:off x="8276483" y="2714742"/>
              <a:ext cx="1484031" cy="9531"/>
            </a:xfrm>
            <a:custGeom>
              <a:avLst/>
              <a:gdLst/>
              <a:ahLst/>
              <a:cxnLst/>
              <a:rect l="l" t="t" r="r" b="b"/>
              <a:pathLst>
                <a:path w="1483100" h="9525" extrusionOk="0">
                  <a:moveTo>
                    <a:pt x="0" y="0"/>
                  </a:moveTo>
                  <a:lnTo>
                    <a:pt x="1483101" y="0"/>
                  </a:lnTo>
                  <a:lnTo>
                    <a:pt x="1483101"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1" name="Google Shape;2491;p35"/>
            <p:cNvSpPr/>
            <p:nvPr/>
          </p:nvSpPr>
          <p:spPr>
            <a:xfrm rot="-5116321">
              <a:off x="8750891" y="1346601"/>
              <a:ext cx="9533" cy="1733212"/>
            </a:xfrm>
            <a:custGeom>
              <a:avLst/>
              <a:gdLst/>
              <a:ahLst/>
              <a:cxnLst/>
              <a:rect l="l" t="t" r="r" b="b"/>
              <a:pathLst>
                <a:path w="9524" h="1731643" extrusionOk="0">
                  <a:moveTo>
                    <a:pt x="0" y="0"/>
                  </a:moveTo>
                  <a:lnTo>
                    <a:pt x="9525" y="0"/>
                  </a:lnTo>
                  <a:lnTo>
                    <a:pt x="9525" y="1731644"/>
                  </a:lnTo>
                  <a:lnTo>
                    <a:pt x="0" y="1731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2" name="Google Shape;2492;p35"/>
            <p:cNvSpPr/>
            <p:nvPr/>
          </p:nvSpPr>
          <p:spPr>
            <a:xfrm rot="-3292730">
              <a:off x="8598231" y="1432170"/>
              <a:ext cx="1302349" cy="9520"/>
            </a:xfrm>
            <a:custGeom>
              <a:avLst/>
              <a:gdLst/>
              <a:ahLst/>
              <a:cxnLst/>
              <a:rect l="l" t="t" r="r" b="b"/>
              <a:pathLst>
                <a:path w="1303046" h="9525" extrusionOk="0">
                  <a:moveTo>
                    <a:pt x="0" y="0"/>
                  </a:moveTo>
                  <a:lnTo>
                    <a:pt x="1303047" y="0"/>
                  </a:lnTo>
                  <a:lnTo>
                    <a:pt x="1303047"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35"/>
            <p:cNvSpPr/>
            <p:nvPr/>
          </p:nvSpPr>
          <p:spPr>
            <a:xfrm rot="-4021637">
              <a:off x="9240458" y="1723873"/>
              <a:ext cx="9518" cy="806174"/>
            </a:xfrm>
            <a:custGeom>
              <a:avLst/>
              <a:gdLst/>
              <a:ahLst/>
              <a:cxnLst/>
              <a:rect l="l" t="t" r="r" b="b"/>
              <a:pathLst>
                <a:path w="9525" h="806779" extrusionOk="0">
                  <a:moveTo>
                    <a:pt x="0" y="0"/>
                  </a:moveTo>
                  <a:lnTo>
                    <a:pt x="9525" y="0"/>
                  </a:lnTo>
                  <a:lnTo>
                    <a:pt x="9525" y="806779"/>
                  </a:lnTo>
                  <a:lnTo>
                    <a:pt x="0" y="8067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35"/>
            <p:cNvSpPr/>
            <p:nvPr/>
          </p:nvSpPr>
          <p:spPr>
            <a:xfrm rot="-543719">
              <a:off x="8785633" y="3439838"/>
              <a:ext cx="1234405" cy="9524"/>
            </a:xfrm>
            <a:custGeom>
              <a:avLst/>
              <a:gdLst/>
              <a:ahLst/>
              <a:cxnLst/>
              <a:rect l="l" t="t" r="r" b="b"/>
              <a:pathLst>
                <a:path w="1234428" h="9524" extrusionOk="0">
                  <a:moveTo>
                    <a:pt x="0" y="0"/>
                  </a:moveTo>
                  <a:lnTo>
                    <a:pt x="1234428" y="0"/>
                  </a:lnTo>
                  <a:lnTo>
                    <a:pt x="1234428"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35"/>
            <p:cNvSpPr/>
            <p:nvPr/>
          </p:nvSpPr>
          <p:spPr>
            <a:xfrm rot="-754528">
              <a:off x="8397802" y="4782025"/>
              <a:ext cx="1251194" cy="9514"/>
            </a:xfrm>
            <a:custGeom>
              <a:avLst/>
              <a:gdLst/>
              <a:ahLst/>
              <a:cxnLst/>
              <a:rect l="l" t="t" r="r" b="b"/>
              <a:pathLst>
                <a:path w="1252490" h="9524" extrusionOk="0">
                  <a:moveTo>
                    <a:pt x="0" y="0"/>
                  </a:moveTo>
                  <a:lnTo>
                    <a:pt x="1252491" y="0"/>
                  </a:lnTo>
                  <a:lnTo>
                    <a:pt x="1252491"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35"/>
            <p:cNvSpPr/>
            <p:nvPr/>
          </p:nvSpPr>
          <p:spPr>
            <a:xfrm rot="-2033324">
              <a:off x="8744583" y="4916988"/>
              <a:ext cx="973301" cy="9523"/>
            </a:xfrm>
            <a:custGeom>
              <a:avLst/>
              <a:gdLst/>
              <a:ahLst/>
              <a:cxnLst/>
              <a:rect l="l" t="t" r="r" b="b"/>
              <a:pathLst>
                <a:path w="973444" h="9524" extrusionOk="0">
                  <a:moveTo>
                    <a:pt x="0" y="0"/>
                  </a:moveTo>
                  <a:lnTo>
                    <a:pt x="973445" y="0"/>
                  </a:lnTo>
                  <a:lnTo>
                    <a:pt x="973445"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35"/>
            <p:cNvSpPr/>
            <p:nvPr/>
          </p:nvSpPr>
          <p:spPr>
            <a:xfrm>
              <a:off x="8825864" y="5189219"/>
              <a:ext cx="1035367" cy="214312"/>
            </a:xfrm>
            <a:custGeom>
              <a:avLst/>
              <a:gdLst/>
              <a:ahLst/>
              <a:cxnLst/>
              <a:rect l="l" t="t" r="r" b="b"/>
              <a:pathLst>
                <a:path w="1035367" h="214312" extrusionOk="0">
                  <a:moveTo>
                    <a:pt x="1033463" y="214313"/>
                  </a:moveTo>
                  <a:lnTo>
                    <a:pt x="0" y="9525"/>
                  </a:lnTo>
                  <a:lnTo>
                    <a:pt x="1905" y="0"/>
                  </a:lnTo>
                  <a:lnTo>
                    <a:pt x="1035368" y="20478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35"/>
            <p:cNvSpPr/>
            <p:nvPr/>
          </p:nvSpPr>
          <p:spPr>
            <a:xfrm rot="-3710095">
              <a:off x="8207101" y="5560385"/>
              <a:ext cx="843872" cy="9535"/>
            </a:xfrm>
            <a:custGeom>
              <a:avLst/>
              <a:gdLst/>
              <a:ahLst/>
              <a:cxnLst/>
              <a:rect l="l" t="t" r="r" b="b"/>
              <a:pathLst>
                <a:path w="843003" h="9525" extrusionOk="0">
                  <a:moveTo>
                    <a:pt x="0" y="0"/>
                  </a:moveTo>
                  <a:lnTo>
                    <a:pt x="843003" y="0"/>
                  </a:lnTo>
                  <a:lnTo>
                    <a:pt x="843003"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35"/>
            <p:cNvSpPr/>
            <p:nvPr/>
          </p:nvSpPr>
          <p:spPr>
            <a:xfrm rot="-3409566">
              <a:off x="8615295" y="4811044"/>
              <a:ext cx="9530" cy="495560"/>
            </a:xfrm>
            <a:custGeom>
              <a:avLst/>
              <a:gdLst/>
              <a:ahLst/>
              <a:cxnLst/>
              <a:rect l="l" t="t" r="r" b="b"/>
              <a:pathLst>
                <a:path w="9524" h="495272" extrusionOk="0">
                  <a:moveTo>
                    <a:pt x="0" y="0"/>
                  </a:moveTo>
                  <a:lnTo>
                    <a:pt x="9524" y="0"/>
                  </a:lnTo>
                  <a:lnTo>
                    <a:pt x="9524" y="495272"/>
                  </a:lnTo>
                  <a:lnTo>
                    <a:pt x="0" y="4952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0" name="Google Shape;2500;p35"/>
            <p:cNvSpPr/>
            <p:nvPr/>
          </p:nvSpPr>
          <p:spPr>
            <a:xfrm rot="-1809202">
              <a:off x="4735755" y="3114369"/>
              <a:ext cx="392555" cy="9527"/>
            </a:xfrm>
            <a:custGeom>
              <a:avLst/>
              <a:gdLst/>
              <a:ahLst/>
              <a:cxnLst/>
              <a:rect l="l" t="t" r="r" b="b"/>
              <a:pathLst>
                <a:path w="392412" h="9524" extrusionOk="0">
                  <a:moveTo>
                    <a:pt x="0" y="0"/>
                  </a:moveTo>
                  <a:lnTo>
                    <a:pt x="392413" y="0"/>
                  </a:lnTo>
                  <a:lnTo>
                    <a:pt x="392413"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1" name="Google Shape;2501;p35"/>
            <p:cNvSpPr/>
            <p:nvPr/>
          </p:nvSpPr>
          <p:spPr>
            <a:xfrm rot="-3825302">
              <a:off x="4518060" y="2832561"/>
              <a:ext cx="9530" cy="534696"/>
            </a:xfrm>
            <a:custGeom>
              <a:avLst/>
              <a:gdLst/>
              <a:ahLst/>
              <a:cxnLst/>
              <a:rect l="l" t="t" r="r" b="b"/>
              <a:pathLst>
                <a:path w="9524" h="534345" extrusionOk="0">
                  <a:moveTo>
                    <a:pt x="0" y="0"/>
                  </a:moveTo>
                  <a:lnTo>
                    <a:pt x="9525" y="0"/>
                  </a:lnTo>
                  <a:lnTo>
                    <a:pt x="9525" y="534345"/>
                  </a:lnTo>
                  <a:lnTo>
                    <a:pt x="0" y="5343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35"/>
            <p:cNvSpPr/>
            <p:nvPr/>
          </p:nvSpPr>
          <p:spPr>
            <a:xfrm rot="-5236830">
              <a:off x="4019746" y="2701090"/>
              <a:ext cx="552145" cy="9536"/>
            </a:xfrm>
            <a:custGeom>
              <a:avLst/>
              <a:gdLst/>
              <a:ahLst/>
              <a:cxnLst/>
              <a:rect l="l" t="t" r="r" b="b"/>
              <a:pathLst>
                <a:path w="551523" h="9525" extrusionOk="0">
                  <a:moveTo>
                    <a:pt x="0" y="0"/>
                  </a:moveTo>
                  <a:lnTo>
                    <a:pt x="551524" y="0"/>
                  </a:lnTo>
                  <a:lnTo>
                    <a:pt x="551524" y="9526"/>
                  </a:lnTo>
                  <a:lnTo>
                    <a:pt x="0" y="952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3" name="Google Shape;2503;p35"/>
            <p:cNvSpPr/>
            <p:nvPr/>
          </p:nvSpPr>
          <p:spPr>
            <a:xfrm rot="-2328974">
              <a:off x="6767837" y="1745057"/>
              <a:ext cx="9534" cy="446235"/>
            </a:xfrm>
            <a:custGeom>
              <a:avLst/>
              <a:gdLst/>
              <a:ahLst/>
              <a:cxnLst/>
              <a:rect l="l" t="t" r="r" b="b"/>
              <a:pathLst>
                <a:path w="9524" h="445755" extrusionOk="0">
                  <a:moveTo>
                    <a:pt x="0" y="0"/>
                  </a:moveTo>
                  <a:lnTo>
                    <a:pt x="9525" y="0"/>
                  </a:lnTo>
                  <a:lnTo>
                    <a:pt x="9525" y="445756"/>
                  </a:lnTo>
                  <a:lnTo>
                    <a:pt x="0" y="4457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35"/>
            <p:cNvSpPr/>
            <p:nvPr/>
          </p:nvSpPr>
          <p:spPr>
            <a:xfrm rot="-2803405">
              <a:off x="6564045" y="1628898"/>
              <a:ext cx="440662" cy="9517"/>
            </a:xfrm>
            <a:custGeom>
              <a:avLst/>
              <a:gdLst/>
              <a:ahLst/>
              <a:cxnLst/>
              <a:rect l="l" t="t" r="r" b="b"/>
              <a:pathLst>
                <a:path w="440997" h="9524" extrusionOk="0">
                  <a:moveTo>
                    <a:pt x="0" y="0"/>
                  </a:moveTo>
                  <a:lnTo>
                    <a:pt x="440997" y="0"/>
                  </a:lnTo>
                  <a:lnTo>
                    <a:pt x="440997" y="9525"/>
                  </a:lnTo>
                  <a:lnTo>
                    <a:pt x="0" y="95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05" name="Google Shape;2505;p35"/>
            <p:cNvGrpSpPr/>
            <p:nvPr/>
          </p:nvGrpSpPr>
          <p:grpSpPr>
            <a:xfrm>
              <a:off x="5838825" y="4439602"/>
              <a:ext cx="126682" cy="127634"/>
              <a:chOff x="5838825" y="4439602"/>
              <a:chExt cx="126682" cy="127634"/>
            </a:xfrm>
          </p:grpSpPr>
          <p:sp>
            <p:nvSpPr>
              <p:cNvPr id="2506" name="Google Shape;2506;p35"/>
              <p:cNvSpPr/>
              <p:nvPr/>
            </p:nvSpPr>
            <p:spPr>
              <a:xfrm>
                <a:off x="5855970" y="4456747"/>
                <a:ext cx="93344" cy="93344"/>
              </a:xfrm>
              <a:custGeom>
                <a:avLst/>
                <a:gdLst/>
                <a:ahLst/>
                <a:cxnLst/>
                <a:rect l="l" t="t" r="r" b="b"/>
                <a:pathLst>
                  <a:path w="93344" h="93344" extrusionOk="0">
                    <a:moveTo>
                      <a:pt x="93345" y="46672"/>
                    </a:moveTo>
                    <a:cubicBezTo>
                      <a:pt x="93345" y="72449"/>
                      <a:pt x="72449" y="93345"/>
                      <a:pt x="46673" y="93345"/>
                    </a:cubicBezTo>
                    <a:cubicBezTo>
                      <a:pt x="20896" y="93345"/>
                      <a:pt x="0" y="72449"/>
                      <a:pt x="0" y="46672"/>
                    </a:cubicBezTo>
                    <a:cubicBezTo>
                      <a:pt x="0" y="20896"/>
                      <a:pt x="20896" y="0"/>
                      <a:pt x="46673" y="0"/>
                    </a:cubicBezTo>
                    <a:cubicBezTo>
                      <a:pt x="72449" y="0"/>
                      <a:pt x="93345" y="20896"/>
                      <a:pt x="93345" y="46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35"/>
              <p:cNvSpPr/>
              <p:nvPr/>
            </p:nvSpPr>
            <p:spPr>
              <a:xfrm>
                <a:off x="5838825" y="4439602"/>
                <a:ext cx="126682" cy="127634"/>
              </a:xfrm>
              <a:custGeom>
                <a:avLst/>
                <a:gdLst/>
                <a:ahLst/>
                <a:cxnLst/>
                <a:rect l="l" t="t" r="r" b="b"/>
                <a:pathLst>
                  <a:path w="126682" h="127634" extrusionOk="0">
                    <a:moveTo>
                      <a:pt x="63818" y="127635"/>
                    </a:moveTo>
                    <a:cubicBezTo>
                      <a:pt x="60960" y="127635"/>
                      <a:pt x="59055" y="127635"/>
                      <a:pt x="56197" y="127635"/>
                    </a:cubicBezTo>
                    <a:lnTo>
                      <a:pt x="57150" y="117157"/>
                    </a:lnTo>
                    <a:cubicBezTo>
                      <a:pt x="59055" y="117157"/>
                      <a:pt x="60960" y="117157"/>
                      <a:pt x="62865" y="117157"/>
                    </a:cubicBezTo>
                    <a:cubicBezTo>
                      <a:pt x="78105" y="117157"/>
                      <a:pt x="92393" y="110490"/>
                      <a:pt x="102870" y="99060"/>
                    </a:cubicBezTo>
                    <a:lnTo>
                      <a:pt x="111443" y="106680"/>
                    </a:lnTo>
                    <a:cubicBezTo>
                      <a:pt x="100013" y="120015"/>
                      <a:pt x="82868" y="127635"/>
                      <a:pt x="63818" y="127635"/>
                    </a:cubicBezTo>
                    <a:close/>
                    <a:moveTo>
                      <a:pt x="51435" y="126682"/>
                    </a:moveTo>
                    <a:cubicBezTo>
                      <a:pt x="48578" y="125730"/>
                      <a:pt x="45720" y="125730"/>
                      <a:pt x="42863" y="124778"/>
                    </a:cubicBezTo>
                    <a:lnTo>
                      <a:pt x="46672" y="114300"/>
                    </a:lnTo>
                    <a:cubicBezTo>
                      <a:pt x="48578" y="115253"/>
                      <a:pt x="51435" y="115253"/>
                      <a:pt x="53340" y="116205"/>
                    </a:cubicBezTo>
                    <a:lnTo>
                      <a:pt x="51435" y="126682"/>
                    </a:lnTo>
                    <a:close/>
                    <a:moveTo>
                      <a:pt x="3810" y="83820"/>
                    </a:moveTo>
                    <a:cubicBezTo>
                      <a:pt x="1905" y="77153"/>
                      <a:pt x="0" y="70485"/>
                      <a:pt x="0" y="62865"/>
                    </a:cubicBezTo>
                    <a:cubicBezTo>
                      <a:pt x="0" y="48578"/>
                      <a:pt x="4763" y="36195"/>
                      <a:pt x="12382" y="24765"/>
                    </a:cubicBezTo>
                    <a:lnTo>
                      <a:pt x="20955" y="31432"/>
                    </a:lnTo>
                    <a:cubicBezTo>
                      <a:pt x="14288" y="40957"/>
                      <a:pt x="10478" y="51435"/>
                      <a:pt x="10478" y="62865"/>
                    </a:cubicBezTo>
                    <a:cubicBezTo>
                      <a:pt x="10478" y="68580"/>
                      <a:pt x="11430" y="74295"/>
                      <a:pt x="13335" y="80010"/>
                    </a:cubicBezTo>
                    <a:lnTo>
                      <a:pt x="3810" y="83820"/>
                    </a:lnTo>
                    <a:close/>
                    <a:moveTo>
                      <a:pt x="116205" y="53340"/>
                    </a:moveTo>
                    <a:cubicBezTo>
                      <a:pt x="116205" y="51435"/>
                      <a:pt x="115253" y="48578"/>
                      <a:pt x="114300" y="46672"/>
                    </a:cubicBezTo>
                    <a:lnTo>
                      <a:pt x="124778" y="42863"/>
                    </a:lnTo>
                    <a:cubicBezTo>
                      <a:pt x="125730" y="45720"/>
                      <a:pt x="126682" y="48578"/>
                      <a:pt x="126682" y="51435"/>
                    </a:cubicBezTo>
                    <a:lnTo>
                      <a:pt x="116205" y="53340"/>
                    </a:lnTo>
                    <a:close/>
                    <a:moveTo>
                      <a:pt x="113347" y="41910"/>
                    </a:moveTo>
                    <a:cubicBezTo>
                      <a:pt x="106680" y="25717"/>
                      <a:pt x="91440" y="14288"/>
                      <a:pt x="74295" y="10478"/>
                    </a:cubicBezTo>
                    <a:lnTo>
                      <a:pt x="76200" y="0"/>
                    </a:lnTo>
                    <a:cubicBezTo>
                      <a:pt x="97155" y="3810"/>
                      <a:pt x="114300" y="18097"/>
                      <a:pt x="122872" y="37147"/>
                    </a:cubicBezTo>
                    <a:lnTo>
                      <a:pt x="113347" y="41910"/>
                    </a:lnTo>
                    <a:close/>
                    <a:moveTo>
                      <a:pt x="23813" y="28575"/>
                    </a:moveTo>
                    <a:lnTo>
                      <a:pt x="15240" y="20955"/>
                    </a:lnTo>
                    <a:cubicBezTo>
                      <a:pt x="17145" y="19050"/>
                      <a:pt x="19050" y="17145"/>
                      <a:pt x="20955" y="15240"/>
                    </a:cubicBezTo>
                    <a:lnTo>
                      <a:pt x="28575" y="23813"/>
                    </a:lnTo>
                    <a:cubicBezTo>
                      <a:pt x="27622" y="24765"/>
                      <a:pt x="25718" y="26670"/>
                      <a:pt x="23813" y="28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08" name="Google Shape;2508;p35"/>
            <p:cNvGrpSpPr/>
            <p:nvPr/>
          </p:nvGrpSpPr>
          <p:grpSpPr>
            <a:xfrm>
              <a:off x="7427594" y="5145404"/>
              <a:ext cx="126682" cy="127634"/>
              <a:chOff x="7427594" y="5145404"/>
              <a:chExt cx="126682" cy="127634"/>
            </a:xfrm>
          </p:grpSpPr>
          <p:sp>
            <p:nvSpPr>
              <p:cNvPr id="2509" name="Google Shape;2509;p35"/>
              <p:cNvSpPr/>
              <p:nvPr/>
            </p:nvSpPr>
            <p:spPr>
              <a:xfrm>
                <a:off x="7444740" y="5162549"/>
                <a:ext cx="93344" cy="93344"/>
              </a:xfrm>
              <a:custGeom>
                <a:avLst/>
                <a:gdLst/>
                <a:ahLst/>
                <a:cxnLst/>
                <a:rect l="l" t="t" r="r" b="b"/>
                <a:pathLst>
                  <a:path w="93344" h="93344" extrusionOk="0">
                    <a:moveTo>
                      <a:pt x="93345" y="46672"/>
                    </a:moveTo>
                    <a:cubicBezTo>
                      <a:pt x="93345" y="72449"/>
                      <a:pt x="72449" y="93345"/>
                      <a:pt x="46673" y="93345"/>
                    </a:cubicBezTo>
                    <a:cubicBezTo>
                      <a:pt x="20896" y="93345"/>
                      <a:pt x="0" y="72449"/>
                      <a:pt x="0" y="46672"/>
                    </a:cubicBezTo>
                    <a:cubicBezTo>
                      <a:pt x="0" y="20896"/>
                      <a:pt x="20896" y="0"/>
                      <a:pt x="46673" y="0"/>
                    </a:cubicBezTo>
                    <a:cubicBezTo>
                      <a:pt x="72449" y="0"/>
                      <a:pt x="93345" y="20896"/>
                      <a:pt x="93345" y="46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35"/>
              <p:cNvSpPr/>
              <p:nvPr/>
            </p:nvSpPr>
            <p:spPr>
              <a:xfrm>
                <a:off x="7427594" y="5145404"/>
                <a:ext cx="126682" cy="127634"/>
              </a:xfrm>
              <a:custGeom>
                <a:avLst/>
                <a:gdLst/>
                <a:ahLst/>
                <a:cxnLst/>
                <a:rect l="l" t="t" r="r" b="b"/>
                <a:pathLst>
                  <a:path w="126682" h="127634" extrusionOk="0">
                    <a:moveTo>
                      <a:pt x="63818" y="127635"/>
                    </a:moveTo>
                    <a:cubicBezTo>
                      <a:pt x="60960" y="127635"/>
                      <a:pt x="59055" y="127635"/>
                      <a:pt x="56198" y="127635"/>
                    </a:cubicBezTo>
                    <a:lnTo>
                      <a:pt x="57150" y="117157"/>
                    </a:lnTo>
                    <a:cubicBezTo>
                      <a:pt x="59055" y="117157"/>
                      <a:pt x="60960" y="117157"/>
                      <a:pt x="62865" y="117157"/>
                    </a:cubicBezTo>
                    <a:cubicBezTo>
                      <a:pt x="78105" y="117157"/>
                      <a:pt x="92393" y="110490"/>
                      <a:pt x="102870" y="99060"/>
                    </a:cubicBezTo>
                    <a:lnTo>
                      <a:pt x="111443" y="106680"/>
                    </a:lnTo>
                    <a:cubicBezTo>
                      <a:pt x="100013" y="120015"/>
                      <a:pt x="82868" y="127635"/>
                      <a:pt x="63818" y="127635"/>
                    </a:cubicBezTo>
                    <a:close/>
                    <a:moveTo>
                      <a:pt x="51435" y="126682"/>
                    </a:moveTo>
                    <a:cubicBezTo>
                      <a:pt x="48578" y="125730"/>
                      <a:pt x="45720" y="125730"/>
                      <a:pt x="42863" y="124777"/>
                    </a:cubicBezTo>
                    <a:lnTo>
                      <a:pt x="46673" y="114300"/>
                    </a:lnTo>
                    <a:cubicBezTo>
                      <a:pt x="48578" y="115252"/>
                      <a:pt x="51435" y="115252"/>
                      <a:pt x="53340" y="116205"/>
                    </a:cubicBezTo>
                    <a:lnTo>
                      <a:pt x="51435" y="126682"/>
                    </a:lnTo>
                    <a:close/>
                    <a:moveTo>
                      <a:pt x="3810" y="84772"/>
                    </a:moveTo>
                    <a:cubicBezTo>
                      <a:pt x="1905" y="78105"/>
                      <a:pt x="0" y="71438"/>
                      <a:pt x="0" y="63817"/>
                    </a:cubicBezTo>
                    <a:cubicBezTo>
                      <a:pt x="0" y="49530"/>
                      <a:pt x="4763" y="37147"/>
                      <a:pt x="12382" y="25717"/>
                    </a:cubicBezTo>
                    <a:lnTo>
                      <a:pt x="20955" y="32385"/>
                    </a:lnTo>
                    <a:cubicBezTo>
                      <a:pt x="14288" y="41910"/>
                      <a:pt x="10478" y="52388"/>
                      <a:pt x="10478" y="63817"/>
                    </a:cubicBezTo>
                    <a:cubicBezTo>
                      <a:pt x="10478" y="69532"/>
                      <a:pt x="11430" y="75247"/>
                      <a:pt x="13335" y="80963"/>
                    </a:cubicBezTo>
                    <a:lnTo>
                      <a:pt x="3810" y="84772"/>
                    </a:lnTo>
                    <a:close/>
                    <a:moveTo>
                      <a:pt x="116205" y="53340"/>
                    </a:moveTo>
                    <a:cubicBezTo>
                      <a:pt x="116205" y="51435"/>
                      <a:pt x="115253" y="48577"/>
                      <a:pt x="114300" y="46672"/>
                    </a:cubicBezTo>
                    <a:lnTo>
                      <a:pt x="124778" y="42863"/>
                    </a:lnTo>
                    <a:cubicBezTo>
                      <a:pt x="125730" y="45720"/>
                      <a:pt x="126682" y="48577"/>
                      <a:pt x="126682" y="51435"/>
                    </a:cubicBezTo>
                    <a:lnTo>
                      <a:pt x="116205" y="53340"/>
                    </a:lnTo>
                    <a:close/>
                    <a:moveTo>
                      <a:pt x="113348" y="41910"/>
                    </a:moveTo>
                    <a:cubicBezTo>
                      <a:pt x="106680" y="25717"/>
                      <a:pt x="91440" y="14288"/>
                      <a:pt x="74295" y="10477"/>
                    </a:cubicBezTo>
                    <a:lnTo>
                      <a:pt x="76200" y="0"/>
                    </a:lnTo>
                    <a:cubicBezTo>
                      <a:pt x="97155" y="3810"/>
                      <a:pt x="114300" y="18097"/>
                      <a:pt x="122873" y="37147"/>
                    </a:cubicBezTo>
                    <a:lnTo>
                      <a:pt x="113348" y="41910"/>
                    </a:lnTo>
                    <a:close/>
                    <a:moveTo>
                      <a:pt x="23813" y="28575"/>
                    </a:moveTo>
                    <a:lnTo>
                      <a:pt x="15240" y="20955"/>
                    </a:lnTo>
                    <a:cubicBezTo>
                      <a:pt x="17145" y="19050"/>
                      <a:pt x="19050" y="17145"/>
                      <a:pt x="20955" y="15240"/>
                    </a:cubicBezTo>
                    <a:lnTo>
                      <a:pt x="28575" y="23813"/>
                    </a:lnTo>
                    <a:cubicBezTo>
                      <a:pt x="27623" y="24765"/>
                      <a:pt x="25718" y="26670"/>
                      <a:pt x="23813" y="28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11" name="Google Shape;2511;p35"/>
            <p:cNvGrpSpPr/>
            <p:nvPr/>
          </p:nvGrpSpPr>
          <p:grpSpPr>
            <a:xfrm>
              <a:off x="3646170" y="4563536"/>
              <a:ext cx="126969" cy="122763"/>
              <a:chOff x="3646170" y="4563536"/>
              <a:chExt cx="126969" cy="122763"/>
            </a:xfrm>
          </p:grpSpPr>
          <p:sp>
            <p:nvSpPr>
              <p:cNvPr id="2512" name="Google Shape;2512;p35"/>
              <p:cNvSpPr/>
              <p:nvPr/>
            </p:nvSpPr>
            <p:spPr>
              <a:xfrm>
                <a:off x="3664033" y="4582242"/>
                <a:ext cx="92780" cy="92861"/>
              </a:xfrm>
              <a:custGeom>
                <a:avLst/>
                <a:gdLst/>
                <a:ahLst/>
                <a:cxnLst/>
                <a:rect l="l" t="t" r="r" b="b"/>
                <a:pathLst>
                  <a:path w="92780" h="92861" extrusionOk="0">
                    <a:moveTo>
                      <a:pt x="60242" y="90722"/>
                    </a:moveTo>
                    <a:cubicBezTo>
                      <a:pt x="35477" y="98342"/>
                      <a:pt x="9759" y="85007"/>
                      <a:pt x="2139" y="60242"/>
                    </a:cubicBezTo>
                    <a:cubicBezTo>
                      <a:pt x="-5481" y="35477"/>
                      <a:pt x="7854" y="9759"/>
                      <a:pt x="32619" y="2139"/>
                    </a:cubicBezTo>
                    <a:cubicBezTo>
                      <a:pt x="57384" y="-5481"/>
                      <a:pt x="83102" y="7854"/>
                      <a:pt x="90722" y="32619"/>
                    </a:cubicBezTo>
                    <a:cubicBezTo>
                      <a:pt x="98342" y="56432"/>
                      <a:pt x="84054" y="83102"/>
                      <a:pt x="60242" y="907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3" name="Google Shape;2513;p35"/>
              <p:cNvSpPr/>
              <p:nvPr/>
            </p:nvSpPr>
            <p:spPr>
              <a:xfrm>
                <a:off x="3646170" y="4563536"/>
                <a:ext cx="126969" cy="122763"/>
              </a:xfrm>
              <a:custGeom>
                <a:avLst/>
                <a:gdLst/>
                <a:ahLst/>
                <a:cxnLst/>
                <a:rect l="l" t="t" r="r" b="b"/>
                <a:pathLst>
                  <a:path w="126969" h="122763" extrusionOk="0">
                    <a:moveTo>
                      <a:pt x="2858" y="83711"/>
                    </a:moveTo>
                    <a:cubicBezTo>
                      <a:pt x="1905" y="81806"/>
                      <a:pt x="1905" y="78948"/>
                      <a:pt x="952" y="76091"/>
                    </a:cubicBezTo>
                    <a:lnTo>
                      <a:pt x="11430" y="74186"/>
                    </a:lnTo>
                    <a:cubicBezTo>
                      <a:pt x="11430" y="76091"/>
                      <a:pt x="12383" y="77996"/>
                      <a:pt x="13335" y="79901"/>
                    </a:cubicBezTo>
                    <a:cubicBezTo>
                      <a:pt x="18097" y="94188"/>
                      <a:pt x="28575" y="106571"/>
                      <a:pt x="42863" y="113238"/>
                    </a:cubicBezTo>
                    <a:lnTo>
                      <a:pt x="38100" y="122763"/>
                    </a:lnTo>
                    <a:cubicBezTo>
                      <a:pt x="20955" y="115144"/>
                      <a:pt x="7620" y="100856"/>
                      <a:pt x="2858" y="83711"/>
                    </a:cubicBezTo>
                    <a:close/>
                    <a:moveTo>
                      <a:pt x="0" y="71328"/>
                    </a:moveTo>
                    <a:cubicBezTo>
                      <a:pt x="0" y="68471"/>
                      <a:pt x="0" y="65613"/>
                      <a:pt x="0" y="62756"/>
                    </a:cubicBezTo>
                    <a:lnTo>
                      <a:pt x="10477" y="62756"/>
                    </a:lnTo>
                    <a:cubicBezTo>
                      <a:pt x="10477" y="65613"/>
                      <a:pt x="10477" y="67519"/>
                      <a:pt x="10477" y="70376"/>
                    </a:cubicBezTo>
                    <a:lnTo>
                      <a:pt x="0" y="71328"/>
                    </a:lnTo>
                    <a:close/>
                    <a:moveTo>
                      <a:pt x="25717" y="12273"/>
                    </a:moveTo>
                    <a:cubicBezTo>
                      <a:pt x="31433" y="8463"/>
                      <a:pt x="38100" y="4653"/>
                      <a:pt x="44767" y="2748"/>
                    </a:cubicBezTo>
                    <a:cubicBezTo>
                      <a:pt x="58102" y="-1062"/>
                      <a:pt x="72390" y="-1062"/>
                      <a:pt x="84772" y="3701"/>
                    </a:cubicBezTo>
                    <a:lnTo>
                      <a:pt x="80963" y="14178"/>
                    </a:lnTo>
                    <a:cubicBezTo>
                      <a:pt x="70485" y="10369"/>
                      <a:pt x="58102" y="10369"/>
                      <a:pt x="47625" y="13226"/>
                    </a:cubicBezTo>
                    <a:cubicBezTo>
                      <a:pt x="41910" y="15131"/>
                      <a:pt x="37147" y="17988"/>
                      <a:pt x="32385" y="20846"/>
                    </a:cubicBezTo>
                    <a:lnTo>
                      <a:pt x="25717" y="12273"/>
                    </a:lnTo>
                    <a:close/>
                    <a:moveTo>
                      <a:pt x="89535" y="111333"/>
                    </a:moveTo>
                    <a:cubicBezTo>
                      <a:pt x="91440" y="110381"/>
                      <a:pt x="93345" y="108476"/>
                      <a:pt x="95250" y="107523"/>
                    </a:cubicBezTo>
                    <a:lnTo>
                      <a:pt x="101917" y="116096"/>
                    </a:lnTo>
                    <a:cubicBezTo>
                      <a:pt x="100013" y="118001"/>
                      <a:pt x="97155" y="118953"/>
                      <a:pt x="94297" y="120858"/>
                    </a:cubicBezTo>
                    <a:lnTo>
                      <a:pt x="89535" y="111333"/>
                    </a:lnTo>
                    <a:close/>
                    <a:moveTo>
                      <a:pt x="98108" y="104666"/>
                    </a:moveTo>
                    <a:cubicBezTo>
                      <a:pt x="111442" y="93236"/>
                      <a:pt x="118110" y="76091"/>
                      <a:pt x="116205" y="58946"/>
                    </a:cubicBezTo>
                    <a:lnTo>
                      <a:pt x="126683" y="57994"/>
                    </a:lnTo>
                    <a:cubicBezTo>
                      <a:pt x="128588" y="78948"/>
                      <a:pt x="120967" y="99903"/>
                      <a:pt x="104775" y="113238"/>
                    </a:cubicBezTo>
                    <a:lnTo>
                      <a:pt x="98108" y="104666"/>
                    </a:lnTo>
                    <a:close/>
                    <a:moveTo>
                      <a:pt x="85725" y="16083"/>
                    </a:moveTo>
                    <a:lnTo>
                      <a:pt x="90488" y="6558"/>
                    </a:lnTo>
                    <a:cubicBezTo>
                      <a:pt x="93345" y="7511"/>
                      <a:pt x="95250" y="9416"/>
                      <a:pt x="98108" y="10369"/>
                    </a:cubicBezTo>
                    <a:lnTo>
                      <a:pt x="92392" y="19894"/>
                    </a:lnTo>
                    <a:cubicBezTo>
                      <a:pt x="89535" y="17988"/>
                      <a:pt x="87630" y="17036"/>
                      <a:pt x="85725" y="160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14" name="Google Shape;2514;p35"/>
            <p:cNvGrpSpPr/>
            <p:nvPr/>
          </p:nvGrpSpPr>
          <p:grpSpPr>
            <a:xfrm>
              <a:off x="5025390" y="2959526"/>
              <a:ext cx="127921" cy="121810"/>
              <a:chOff x="5025390" y="2959526"/>
              <a:chExt cx="127921" cy="121810"/>
            </a:xfrm>
          </p:grpSpPr>
          <p:sp>
            <p:nvSpPr>
              <p:cNvPr id="2515" name="Google Shape;2515;p35"/>
              <p:cNvSpPr/>
              <p:nvPr/>
            </p:nvSpPr>
            <p:spPr>
              <a:xfrm>
                <a:off x="5043253" y="2977280"/>
                <a:ext cx="92861" cy="92861"/>
              </a:xfrm>
              <a:custGeom>
                <a:avLst/>
                <a:gdLst/>
                <a:ahLst/>
                <a:cxnLst/>
                <a:rect l="l" t="t" r="r" b="b"/>
                <a:pathLst>
                  <a:path w="92861" h="92861" extrusionOk="0">
                    <a:moveTo>
                      <a:pt x="60242" y="90722"/>
                    </a:moveTo>
                    <a:cubicBezTo>
                      <a:pt x="35477" y="98342"/>
                      <a:pt x="9759" y="85007"/>
                      <a:pt x="2139" y="60242"/>
                    </a:cubicBezTo>
                    <a:cubicBezTo>
                      <a:pt x="-5481" y="35477"/>
                      <a:pt x="7854" y="9759"/>
                      <a:pt x="32619" y="2139"/>
                    </a:cubicBezTo>
                    <a:cubicBezTo>
                      <a:pt x="57384" y="-5481"/>
                      <a:pt x="83102" y="7854"/>
                      <a:pt x="90722" y="32619"/>
                    </a:cubicBezTo>
                    <a:cubicBezTo>
                      <a:pt x="98342" y="56432"/>
                      <a:pt x="85007" y="83102"/>
                      <a:pt x="60242" y="907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35"/>
              <p:cNvSpPr/>
              <p:nvPr/>
            </p:nvSpPr>
            <p:spPr>
              <a:xfrm>
                <a:off x="5025390" y="2959526"/>
                <a:ext cx="127921" cy="121810"/>
              </a:xfrm>
              <a:custGeom>
                <a:avLst/>
                <a:gdLst/>
                <a:ahLst/>
                <a:cxnLst/>
                <a:rect l="l" t="t" r="r" b="b"/>
                <a:pathLst>
                  <a:path w="127921" h="121810" extrusionOk="0">
                    <a:moveTo>
                      <a:pt x="2857" y="82758"/>
                    </a:moveTo>
                    <a:cubicBezTo>
                      <a:pt x="1905" y="80853"/>
                      <a:pt x="1905" y="77996"/>
                      <a:pt x="953" y="75138"/>
                    </a:cubicBezTo>
                    <a:lnTo>
                      <a:pt x="11430" y="73233"/>
                    </a:lnTo>
                    <a:cubicBezTo>
                      <a:pt x="11430" y="75138"/>
                      <a:pt x="12382" y="77043"/>
                      <a:pt x="13335" y="78948"/>
                    </a:cubicBezTo>
                    <a:cubicBezTo>
                      <a:pt x="18097" y="93236"/>
                      <a:pt x="28575" y="105618"/>
                      <a:pt x="42863" y="112286"/>
                    </a:cubicBezTo>
                    <a:lnTo>
                      <a:pt x="38100" y="121811"/>
                    </a:lnTo>
                    <a:cubicBezTo>
                      <a:pt x="20955" y="115143"/>
                      <a:pt x="8572" y="100856"/>
                      <a:pt x="2857" y="82758"/>
                    </a:cubicBezTo>
                    <a:close/>
                    <a:moveTo>
                      <a:pt x="0" y="70376"/>
                    </a:moveTo>
                    <a:cubicBezTo>
                      <a:pt x="0" y="67518"/>
                      <a:pt x="0" y="64661"/>
                      <a:pt x="0" y="61803"/>
                    </a:cubicBezTo>
                    <a:lnTo>
                      <a:pt x="10478" y="61803"/>
                    </a:lnTo>
                    <a:cubicBezTo>
                      <a:pt x="10478" y="64661"/>
                      <a:pt x="10478" y="66566"/>
                      <a:pt x="10478" y="69423"/>
                    </a:cubicBezTo>
                    <a:lnTo>
                      <a:pt x="0" y="70376"/>
                    </a:lnTo>
                    <a:close/>
                    <a:moveTo>
                      <a:pt x="26670" y="12273"/>
                    </a:moveTo>
                    <a:cubicBezTo>
                      <a:pt x="32385" y="8463"/>
                      <a:pt x="39053" y="4653"/>
                      <a:pt x="45720" y="2748"/>
                    </a:cubicBezTo>
                    <a:cubicBezTo>
                      <a:pt x="59055" y="-1062"/>
                      <a:pt x="73342" y="-1062"/>
                      <a:pt x="85725" y="3701"/>
                    </a:cubicBezTo>
                    <a:lnTo>
                      <a:pt x="81915" y="14178"/>
                    </a:lnTo>
                    <a:cubicBezTo>
                      <a:pt x="71438" y="10368"/>
                      <a:pt x="59055" y="10368"/>
                      <a:pt x="48578" y="13226"/>
                    </a:cubicBezTo>
                    <a:cubicBezTo>
                      <a:pt x="42863" y="15131"/>
                      <a:pt x="38100" y="17988"/>
                      <a:pt x="33338" y="20846"/>
                    </a:cubicBezTo>
                    <a:lnTo>
                      <a:pt x="26670" y="12273"/>
                    </a:lnTo>
                    <a:close/>
                    <a:moveTo>
                      <a:pt x="89535" y="110381"/>
                    </a:moveTo>
                    <a:cubicBezTo>
                      <a:pt x="91440" y="109428"/>
                      <a:pt x="93345" y="107523"/>
                      <a:pt x="95250" y="106571"/>
                    </a:cubicBezTo>
                    <a:lnTo>
                      <a:pt x="101917" y="115143"/>
                    </a:lnTo>
                    <a:cubicBezTo>
                      <a:pt x="100013" y="117048"/>
                      <a:pt x="97155" y="118001"/>
                      <a:pt x="94297" y="119906"/>
                    </a:cubicBezTo>
                    <a:lnTo>
                      <a:pt x="89535" y="110381"/>
                    </a:lnTo>
                    <a:close/>
                    <a:moveTo>
                      <a:pt x="99060" y="104666"/>
                    </a:moveTo>
                    <a:cubicBezTo>
                      <a:pt x="112395" y="93236"/>
                      <a:pt x="119063" y="76091"/>
                      <a:pt x="117157" y="58946"/>
                    </a:cubicBezTo>
                    <a:lnTo>
                      <a:pt x="127635" y="57993"/>
                    </a:lnTo>
                    <a:cubicBezTo>
                      <a:pt x="129540" y="78948"/>
                      <a:pt x="121920" y="99903"/>
                      <a:pt x="105728" y="113238"/>
                    </a:cubicBezTo>
                    <a:lnTo>
                      <a:pt x="99060" y="104666"/>
                    </a:lnTo>
                    <a:close/>
                    <a:moveTo>
                      <a:pt x="85725" y="15131"/>
                    </a:moveTo>
                    <a:lnTo>
                      <a:pt x="90488" y="5606"/>
                    </a:lnTo>
                    <a:cubicBezTo>
                      <a:pt x="93345" y="6558"/>
                      <a:pt x="95250" y="8463"/>
                      <a:pt x="98107" y="9416"/>
                    </a:cubicBezTo>
                    <a:lnTo>
                      <a:pt x="92392" y="18941"/>
                    </a:lnTo>
                    <a:cubicBezTo>
                      <a:pt x="89535" y="17036"/>
                      <a:pt x="87630" y="16083"/>
                      <a:pt x="85725" y="151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17" name="Google Shape;2517;p35"/>
            <p:cNvGrpSpPr/>
            <p:nvPr/>
          </p:nvGrpSpPr>
          <p:grpSpPr>
            <a:xfrm>
              <a:off x="6867525" y="1414571"/>
              <a:ext cx="126969" cy="122763"/>
              <a:chOff x="6867525" y="1414571"/>
              <a:chExt cx="126969" cy="122763"/>
            </a:xfrm>
          </p:grpSpPr>
          <p:sp>
            <p:nvSpPr>
              <p:cNvPr id="2518" name="Google Shape;2518;p35"/>
              <p:cNvSpPr/>
              <p:nvPr/>
            </p:nvSpPr>
            <p:spPr>
              <a:xfrm>
                <a:off x="6884435" y="1433277"/>
                <a:ext cx="93221" cy="92861"/>
              </a:xfrm>
              <a:custGeom>
                <a:avLst/>
                <a:gdLst/>
                <a:ahLst/>
                <a:cxnLst/>
                <a:rect l="l" t="t" r="r" b="b"/>
                <a:pathLst>
                  <a:path w="93221" h="92861" extrusionOk="0">
                    <a:moveTo>
                      <a:pt x="60242" y="90722"/>
                    </a:moveTo>
                    <a:cubicBezTo>
                      <a:pt x="35477" y="98342"/>
                      <a:pt x="9759" y="85007"/>
                      <a:pt x="2139" y="60242"/>
                    </a:cubicBezTo>
                    <a:cubicBezTo>
                      <a:pt x="-5481" y="35477"/>
                      <a:pt x="7854" y="9759"/>
                      <a:pt x="32619" y="2139"/>
                    </a:cubicBezTo>
                    <a:cubicBezTo>
                      <a:pt x="57384" y="-5481"/>
                      <a:pt x="83102" y="7854"/>
                      <a:pt x="90722" y="32619"/>
                    </a:cubicBezTo>
                    <a:cubicBezTo>
                      <a:pt x="99294" y="56432"/>
                      <a:pt x="85007" y="83102"/>
                      <a:pt x="60242" y="907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35"/>
              <p:cNvSpPr/>
              <p:nvPr/>
            </p:nvSpPr>
            <p:spPr>
              <a:xfrm>
                <a:off x="6867525" y="1414571"/>
                <a:ext cx="126969" cy="122763"/>
              </a:xfrm>
              <a:custGeom>
                <a:avLst/>
                <a:gdLst/>
                <a:ahLst/>
                <a:cxnLst/>
                <a:rect l="l" t="t" r="r" b="b"/>
                <a:pathLst>
                  <a:path w="126969" h="122763" extrusionOk="0">
                    <a:moveTo>
                      <a:pt x="2857" y="83711"/>
                    </a:moveTo>
                    <a:cubicBezTo>
                      <a:pt x="1905" y="81806"/>
                      <a:pt x="1905" y="78948"/>
                      <a:pt x="953" y="76091"/>
                    </a:cubicBezTo>
                    <a:lnTo>
                      <a:pt x="11430" y="74186"/>
                    </a:lnTo>
                    <a:cubicBezTo>
                      <a:pt x="11430" y="76091"/>
                      <a:pt x="12382" y="77996"/>
                      <a:pt x="13335" y="79901"/>
                    </a:cubicBezTo>
                    <a:cubicBezTo>
                      <a:pt x="18097" y="94188"/>
                      <a:pt x="28575" y="106571"/>
                      <a:pt x="42863" y="113238"/>
                    </a:cubicBezTo>
                    <a:lnTo>
                      <a:pt x="38100" y="122763"/>
                    </a:lnTo>
                    <a:cubicBezTo>
                      <a:pt x="20955" y="115143"/>
                      <a:pt x="7620" y="100856"/>
                      <a:pt x="2857" y="83711"/>
                    </a:cubicBezTo>
                    <a:close/>
                    <a:moveTo>
                      <a:pt x="0" y="71328"/>
                    </a:moveTo>
                    <a:cubicBezTo>
                      <a:pt x="0" y="68471"/>
                      <a:pt x="0" y="65613"/>
                      <a:pt x="0" y="62756"/>
                    </a:cubicBezTo>
                    <a:lnTo>
                      <a:pt x="10478" y="62756"/>
                    </a:lnTo>
                    <a:cubicBezTo>
                      <a:pt x="10478" y="65613"/>
                      <a:pt x="10478" y="67518"/>
                      <a:pt x="10478" y="70376"/>
                    </a:cubicBezTo>
                    <a:lnTo>
                      <a:pt x="0" y="71328"/>
                    </a:lnTo>
                    <a:close/>
                    <a:moveTo>
                      <a:pt x="25718" y="12273"/>
                    </a:moveTo>
                    <a:cubicBezTo>
                      <a:pt x="31432" y="8463"/>
                      <a:pt x="38100" y="4653"/>
                      <a:pt x="44768" y="2748"/>
                    </a:cubicBezTo>
                    <a:cubicBezTo>
                      <a:pt x="58103" y="-1062"/>
                      <a:pt x="72390" y="-1062"/>
                      <a:pt x="84772" y="3701"/>
                    </a:cubicBezTo>
                    <a:lnTo>
                      <a:pt x="80963" y="14178"/>
                    </a:lnTo>
                    <a:cubicBezTo>
                      <a:pt x="70485" y="10368"/>
                      <a:pt x="58103" y="10368"/>
                      <a:pt x="47625" y="13226"/>
                    </a:cubicBezTo>
                    <a:cubicBezTo>
                      <a:pt x="41910" y="15131"/>
                      <a:pt x="37147" y="17988"/>
                      <a:pt x="32385" y="20846"/>
                    </a:cubicBezTo>
                    <a:lnTo>
                      <a:pt x="25718" y="12273"/>
                    </a:lnTo>
                    <a:close/>
                    <a:moveTo>
                      <a:pt x="89535" y="111333"/>
                    </a:moveTo>
                    <a:cubicBezTo>
                      <a:pt x="91440" y="110381"/>
                      <a:pt x="93345" y="108476"/>
                      <a:pt x="95250" y="107523"/>
                    </a:cubicBezTo>
                    <a:lnTo>
                      <a:pt x="101918" y="116096"/>
                    </a:lnTo>
                    <a:cubicBezTo>
                      <a:pt x="100013" y="118001"/>
                      <a:pt x="97155" y="118953"/>
                      <a:pt x="94297" y="120858"/>
                    </a:cubicBezTo>
                    <a:lnTo>
                      <a:pt x="89535" y="111333"/>
                    </a:lnTo>
                    <a:close/>
                    <a:moveTo>
                      <a:pt x="98107" y="104666"/>
                    </a:moveTo>
                    <a:cubicBezTo>
                      <a:pt x="111443" y="93236"/>
                      <a:pt x="118110" y="76091"/>
                      <a:pt x="116205" y="58946"/>
                    </a:cubicBezTo>
                    <a:lnTo>
                      <a:pt x="126682" y="57993"/>
                    </a:lnTo>
                    <a:cubicBezTo>
                      <a:pt x="128588" y="78948"/>
                      <a:pt x="120968" y="99903"/>
                      <a:pt x="104775" y="113238"/>
                    </a:cubicBezTo>
                    <a:lnTo>
                      <a:pt x="98107" y="104666"/>
                    </a:lnTo>
                    <a:close/>
                    <a:moveTo>
                      <a:pt x="85725" y="16083"/>
                    </a:moveTo>
                    <a:lnTo>
                      <a:pt x="90488" y="6558"/>
                    </a:lnTo>
                    <a:cubicBezTo>
                      <a:pt x="93345" y="7511"/>
                      <a:pt x="95250" y="9416"/>
                      <a:pt x="98107" y="10368"/>
                    </a:cubicBezTo>
                    <a:lnTo>
                      <a:pt x="92393" y="19893"/>
                    </a:lnTo>
                    <a:cubicBezTo>
                      <a:pt x="89535" y="17988"/>
                      <a:pt x="87630" y="17036"/>
                      <a:pt x="85725" y="160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20" name="Google Shape;2520;p35"/>
            <p:cNvGrpSpPr/>
            <p:nvPr/>
          </p:nvGrpSpPr>
          <p:grpSpPr>
            <a:xfrm>
              <a:off x="8003857" y="3916788"/>
              <a:ext cx="127921" cy="121810"/>
              <a:chOff x="8003857" y="3916788"/>
              <a:chExt cx="127921" cy="121810"/>
            </a:xfrm>
          </p:grpSpPr>
          <p:sp>
            <p:nvSpPr>
              <p:cNvPr id="2521" name="Google Shape;2521;p35"/>
              <p:cNvSpPr/>
              <p:nvPr/>
            </p:nvSpPr>
            <p:spPr>
              <a:xfrm>
                <a:off x="8021720" y="3934542"/>
                <a:ext cx="92861" cy="92861"/>
              </a:xfrm>
              <a:custGeom>
                <a:avLst/>
                <a:gdLst/>
                <a:ahLst/>
                <a:cxnLst/>
                <a:rect l="l" t="t" r="r" b="b"/>
                <a:pathLst>
                  <a:path w="92861" h="92861" extrusionOk="0">
                    <a:moveTo>
                      <a:pt x="60242" y="90722"/>
                    </a:moveTo>
                    <a:cubicBezTo>
                      <a:pt x="35477" y="98342"/>
                      <a:pt x="9759" y="85007"/>
                      <a:pt x="2140" y="60242"/>
                    </a:cubicBezTo>
                    <a:cubicBezTo>
                      <a:pt x="-5481" y="35477"/>
                      <a:pt x="7854" y="9759"/>
                      <a:pt x="32619" y="2139"/>
                    </a:cubicBezTo>
                    <a:cubicBezTo>
                      <a:pt x="57384" y="-5481"/>
                      <a:pt x="83102" y="7854"/>
                      <a:pt x="90722" y="32619"/>
                    </a:cubicBezTo>
                    <a:cubicBezTo>
                      <a:pt x="98342" y="56432"/>
                      <a:pt x="85007" y="83102"/>
                      <a:pt x="60242" y="907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2" name="Google Shape;2522;p35"/>
              <p:cNvSpPr/>
              <p:nvPr/>
            </p:nvSpPr>
            <p:spPr>
              <a:xfrm>
                <a:off x="8003857" y="3916788"/>
                <a:ext cx="127921" cy="121810"/>
              </a:xfrm>
              <a:custGeom>
                <a:avLst/>
                <a:gdLst/>
                <a:ahLst/>
                <a:cxnLst/>
                <a:rect l="l" t="t" r="r" b="b"/>
                <a:pathLst>
                  <a:path w="127921" h="121810" extrusionOk="0">
                    <a:moveTo>
                      <a:pt x="2857" y="82758"/>
                    </a:moveTo>
                    <a:cubicBezTo>
                      <a:pt x="1905" y="80853"/>
                      <a:pt x="1905" y="77996"/>
                      <a:pt x="953" y="75138"/>
                    </a:cubicBezTo>
                    <a:lnTo>
                      <a:pt x="11430" y="73233"/>
                    </a:lnTo>
                    <a:cubicBezTo>
                      <a:pt x="11430" y="75138"/>
                      <a:pt x="12382" y="77043"/>
                      <a:pt x="13335" y="78948"/>
                    </a:cubicBezTo>
                    <a:cubicBezTo>
                      <a:pt x="18098" y="93236"/>
                      <a:pt x="28575" y="105618"/>
                      <a:pt x="42863" y="112286"/>
                    </a:cubicBezTo>
                    <a:lnTo>
                      <a:pt x="38100" y="121811"/>
                    </a:lnTo>
                    <a:cubicBezTo>
                      <a:pt x="20955" y="115143"/>
                      <a:pt x="8573" y="100856"/>
                      <a:pt x="2857" y="82758"/>
                    </a:cubicBezTo>
                    <a:close/>
                    <a:moveTo>
                      <a:pt x="0" y="70376"/>
                    </a:moveTo>
                    <a:cubicBezTo>
                      <a:pt x="0" y="67518"/>
                      <a:pt x="0" y="64661"/>
                      <a:pt x="0" y="61803"/>
                    </a:cubicBezTo>
                    <a:lnTo>
                      <a:pt x="10478" y="61803"/>
                    </a:lnTo>
                    <a:cubicBezTo>
                      <a:pt x="10478" y="64661"/>
                      <a:pt x="10478" y="66566"/>
                      <a:pt x="10478" y="69423"/>
                    </a:cubicBezTo>
                    <a:lnTo>
                      <a:pt x="0" y="70376"/>
                    </a:lnTo>
                    <a:close/>
                    <a:moveTo>
                      <a:pt x="26670" y="12273"/>
                    </a:moveTo>
                    <a:cubicBezTo>
                      <a:pt x="32385" y="8463"/>
                      <a:pt x="39053" y="4653"/>
                      <a:pt x="45720" y="2748"/>
                    </a:cubicBezTo>
                    <a:cubicBezTo>
                      <a:pt x="59055" y="-1062"/>
                      <a:pt x="73343" y="-1062"/>
                      <a:pt x="85725" y="3701"/>
                    </a:cubicBezTo>
                    <a:lnTo>
                      <a:pt x="81915" y="14178"/>
                    </a:lnTo>
                    <a:cubicBezTo>
                      <a:pt x="71438" y="10368"/>
                      <a:pt x="59055" y="10368"/>
                      <a:pt x="48578" y="13226"/>
                    </a:cubicBezTo>
                    <a:cubicBezTo>
                      <a:pt x="42863" y="15131"/>
                      <a:pt x="38100" y="17988"/>
                      <a:pt x="33338" y="20846"/>
                    </a:cubicBezTo>
                    <a:lnTo>
                      <a:pt x="26670" y="12273"/>
                    </a:lnTo>
                    <a:close/>
                    <a:moveTo>
                      <a:pt x="89535" y="110381"/>
                    </a:moveTo>
                    <a:cubicBezTo>
                      <a:pt x="91440" y="109428"/>
                      <a:pt x="93345" y="107523"/>
                      <a:pt x="95250" y="106571"/>
                    </a:cubicBezTo>
                    <a:lnTo>
                      <a:pt x="101918" y="115143"/>
                    </a:lnTo>
                    <a:cubicBezTo>
                      <a:pt x="100013" y="117048"/>
                      <a:pt x="97155" y="118001"/>
                      <a:pt x="94298" y="119906"/>
                    </a:cubicBezTo>
                    <a:lnTo>
                      <a:pt x="89535" y="110381"/>
                    </a:lnTo>
                    <a:close/>
                    <a:moveTo>
                      <a:pt x="99060" y="104666"/>
                    </a:moveTo>
                    <a:cubicBezTo>
                      <a:pt x="112395" y="93236"/>
                      <a:pt x="119063" y="76091"/>
                      <a:pt x="117157" y="58946"/>
                    </a:cubicBezTo>
                    <a:lnTo>
                      <a:pt x="127635" y="57993"/>
                    </a:lnTo>
                    <a:cubicBezTo>
                      <a:pt x="129540" y="78948"/>
                      <a:pt x="121920" y="99903"/>
                      <a:pt x="105728" y="113238"/>
                    </a:cubicBezTo>
                    <a:lnTo>
                      <a:pt x="99060" y="104666"/>
                    </a:lnTo>
                    <a:close/>
                    <a:moveTo>
                      <a:pt x="85725" y="15131"/>
                    </a:moveTo>
                    <a:lnTo>
                      <a:pt x="90488" y="5606"/>
                    </a:lnTo>
                    <a:cubicBezTo>
                      <a:pt x="93345" y="6558"/>
                      <a:pt x="95250" y="8463"/>
                      <a:pt x="98107" y="9416"/>
                    </a:cubicBezTo>
                    <a:lnTo>
                      <a:pt x="92393" y="18941"/>
                    </a:lnTo>
                    <a:cubicBezTo>
                      <a:pt x="89535" y="17036"/>
                      <a:pt x="87630" y="16083"/>
                      <a:pt x="85725" y="151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23" name="Google Shape;2523;p35"/>
            <p:cNvGrpSpPr/>
            <p:nvPr/>
          </p:nvGrpSpPr>
          <p:grpSpPr>
            <a:xfrm>
              <a:off x="6137909" y="3773913"/>
              <a:ext cx="126969" cy="121810"/>
              <a:chOff x="6137909" y="3773913"/>
              <a:chExt cx="126969" cy="121810"/>
            </a:xfrm>
          </p:grpSpPr>
          <p:sp>
            <p:nvSpPr>
              <p:cNvPr id="2524" name="Google Shape;2524;p35"/>
              <p:cNvSpPr/>
              <p:nvPr/>
            </p:nvSpPr>
            <p:spPr>
              <a:xfrm>
                <a:off x="6154820" y="3791667"/>
                <a:ext cx="92861" cy="92861"/>
              </a:xfrm>
              <a:custGeom>
                <a:avLst/>
                <a:gdLst/>
                <a:ahLst/>
                <a:cxnLst/>
                <a:rect l="l" t="t" r="r" b="b"/>
                <a:pathLst>
                  <a:path w="92861" h="92861" extrusionOk="0">
                    <a:moveTo>
                      <a:pt x="60242" y="90722"/>
                    </a:moveTo>
                    <a:cubicBezTo>
                      <a:pt x="35477" y="98342"/>
                      <a:pt x="9759" y="85007"/>
                      <a:pt x="2139" y="60242"/>
                    </a:cubicBezTo>
                    <a:cubicBezTo>
                      <a:pt x="-5481" y="35477"/>
                      <a:pt x="7854" y="9759"/>
                      <a:pt x="32619" y="2139"/>
                    </a:cubicBezTo>
                    <a:cubicBezTo>
                      <a:pt x="57384" y="-5481"/>
                      <a:pt x="83102" y="7854"/>
                      <a:pt x="90722" y="32619"/>
                    </a:cubicBezTo>
                    <a:cubicBezTo>
                      <a:pt x="98342" y="57384"/>
                      <a:pt x="85007" y="83102"/>
                      <a:pt x="60242" y="907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5" name="Google Shape;2525;p35"/>
              <p:cNvSpPr/>
              <p:nvPr/>
            </p:nvSpPr>
            <p:spPr>
              <a:xfrm>
                <a:off x="6137909" y="3773913"/>
                <a:ext cx="126969" cy="121810"/>
              </a:xfrm>
              <a:custGeom>
                <a:avLst/>
                <a:gdLst/>
                <a:ahLst/>
                <a:cxnLst/>
                <a:rect l="l" t="t" r="r" b="b"/>
                <a:pathLst>
                  <a:path w="126969" h="121810" extrusionOk="0">
                    <a:moveTo>
                      <a:pt x="1905" y="82758"/>
                    </a:moveTo>
                    <a:cubicBezTo>
                      <a:pt x="953" y="80853"/>
                      <a:pt x="953" y="77996"/>
                      <a:pt x="0" y="75138"/>
                    </a:cubicBezTo>
                    <a:lnTo>
                      <a:pt x="10478" y="73233"/>
                    </a:lnTo>
                    <a:cubicBezTo>
                      <a:pt x="10478" y="75138"/>
                      <a:pt x="11430" y="77043"/>
                      <a:pt x="12383" y="78948"/>
                    </a:cubicBezTo>
                    <a:cubicBezTo>
                      <a:pt x="17145" y="93236"/>
                      <a:pt x="27622" y="105618"/>
                      <a:pt x="41910" y="112286"/>
                    </a:cubicBezTo>
                    <a:lnTo>
                      <a:pt x="37147" y="121811"/>
                    </a:lnTo>
                    <a:cubicBezTo>
                      <a:pt x="20003" y="115143"/>
                      <a:pt x="7620" y="100856"/>
                      <a:pt x="1905" y="82758"/>
                    </a:cubicBezTo>
                    <a:close/>
                    <a:moveTo>
                      <a:pt x="0" y="70376"/>
                    </a:moveTo>
                    <a:cubicBezTo>
                      <a:pt x="0" y="67518"/>
                      <a:pt x="0" y="64661"/>
                      <a:pt x="0" y="61803"/>
                    </a:cubicBezTo>
                    <a:lnTo>
                      <a:pt x="10478" y="61803"/>
                    </a:lnTo>
                    <a:cubicBezTo>
                      <a:pt x="10478" y="64661"/>
                      <a:pt x="10478" y="66566"/>
                      <a:pt x="10478" y="69423"/>
                    </a:cubicBezTo>
                    <a:lnTo>
                      <a:pt x="0" y="70376"/>
                    </a:lnTo>
                    <a:close/>
                    <a:moveTo>
                      <a:pt x="25718" y="12273"/>
                    </a:moveTo>
                    <a:cubicBezTo>
                      <a:pt x="31433" y="8463"/>
                      <a:pt x="38100" y="4653"/>
                      <a:pt x="44768" y="2748"/>
                    </a:cubicBezTo>
                    <a:cubicBezTo>
                      <a:pt x="58103" y="-1062"/>
                      <a:pt x="72390" y="-1062"/>
                      <a:pt x="84772" y="3701"/>
                    </a:cubicBezTo>
                    <a:lnTo>
                      <a:pt x="80963" y="14178"/>
                    </a:lnTo>
                    <a:cubicBezTo>
                      <a:pt x="70485" y="10368"/>
                      <a:pt x="58103" y="10368"/>
                      <a:pt x="47625" y="13226"/>
                    </a:cubicBezTo>
                    <a:cubicBezTo>
                      <a:pt x="41910" y="15131"/>
                      <a:pt x="37147" y="17988"/>
                      <a:pt x="32385" y="20846"/>
                    </a:cubicBezTo>
                    <a:lnTo>
                      <a:pt x="25718" y="12273"/>
                    </a:lnTo>
                    <a:close/>
                    <a:moveTo>
                      <a:pt x="88583" y="110381"/>
                    </a:moveTo>
                    <a:cubicBezTo>
                      <a:pt x="90488" y="109428"/>
                      <a:pt x="92393" y="107523"/>
                      <a:pt x="94297" y="106571"/>
                    </a:cubicBezTo>
                    <a:lnTo>
                      <a:pt x="100965" y="115143"/>
                    </a:lnTo>
                    <a:cubicBezTo>
                      <a:pt x="99060" y="117048"/>
                      <a:pt x="96203" y="118001"/>
                      <a:pt x="93345" y="119906"/>
                    </a:cubicBezTo>
                    <a:lnTo>
                      <a:pt x="88583" y="110381"/>
                    </a:lnTo>
                    <a:close/>
                    <a:moveTo>
                      <a:pt x="98108" y="104666"/>
                    </a:moveTo>
                    <a:cubicBezTo>
                      <a:pt x="111443" y="93236"/>
                      <a:pt x="118110" y="76091"/>
                      <a:pt x="116205" y="58946"/>
                    </a:cubicBezTo>
                    <a:lnTo>
                      <a:pt x="126683" y="57993"/>
                    </a:lnTo>
                    <a:cubicBezTo>
                      <a:pt x="128588" y="78948"/>
                      <a:pt x="120968" y="99903"/>
                      <a:pt x="104775" y="113238"/>
                    </a:cubicBezTo>
                    <a:lnTo>
                      <a:pt x="98108" y="104666"/>
                    </a:lnTo>
                    <a:close/>
                    <a:moveTo>
                      <a:pt x="84772" y="15131"/>
                    </a:moveTo>
                    <a:lnTo>
                      <a:pt x="89535" y="5606"/>
                    </a:lnTo>
                    <a:cubicBezTo>
                      <a:pt x="92393" y="6558"/>
                      <a:pt x="94297" y="8463"/>
                      <a:pt x="97155" y="9416"/>
                    </a:cubicBezTo>
                    <a:lnTo>
                      <a:pt x="91440" y="18941"/>
                    </a:lnTo>
                    <a:cubicBezTo>
                      <a:pt x="89535" y="17036"/>
                      <a:pt x="87630" y="16083"/>
                      <a:pt x="84772" y="151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26" name="Google Shape;2526;p35"/>
            <p:cNvGrpSpPr/>
            <p:nvPr/>
          </p:nvGrpSpPr>
          <p:grpSpPr>
            <a:xfrm>
              <a:off x="3905250" y="5160644"/>
              <a:ext cx="126682" cy="124777"/>
              <a:chOff x="3905250" y="5160644"/>
              <a:chExt cx="126682" cy="124777"/>
            </a:xfrm>
          </p:grpSpPr>
          <p:sp>
            <p:nvSpPr>
              <p:cNvPr id="2527" name="Google Shape;2527;p35"/>
              <p:cNvSpPr/>
              <p:nvPr/>
            </p:nvSpPr>
            <p:spPr>
              <a:xfrm>
                <a:off x="3922395" y="5173979"/>
                <a:ext cx="93345" cy="93344"/>
              </a:xfrm>
              <a:custGeom>
                <a:avLst/>
                <a:gdLst/>
                <a:ahLst/>
                <a:cxnLst/>
                <a:rect l="l" t="t" r="r" b="b"/>
                <a:pathLst>
                  <a:path w="93345" h="93344" extrusionOk="0">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35"/>
              <p:cNvSpPr/>
              <p:nvPr/>
            </p:nvSpPr>
            <p:spPr>
              <a:xfrm>
                <a:off x="3905250" y="5160644"/>
                <a:ext cx="126682" cy="124777"/>
              </a:xfrm>
              <a:custGeom>
                <a:avLst/>
                <a:gdLst/>
                <a:ahLst/>
                <a:cxnLst/>
                <a:rect l="l" t="t" r="r" b="b"/>
                <a:pathLst>
                  <a:path w="126682" h="124777" extrusionOk="0">
                    <a:moveTo>
                      <a:pt x="63817" y="124778"/>
                    </a:moveTo>
                    <a:cubicBezTo>
                      <a:pt x="55245" y="124778"/>
                      <a:pt x="46672" y="122873"/>
                      <a:pt x="39053" y="120015"/>
                    </a:cubicBezTo>
                    <a:cubicBezTo>
                      <a:pt x="27622" y="115253"/>
                      <a:pt x="18097" y="107633"/>
                      <a:pt x="11430" y="98108"/>
                    </a:cubicBezTo>
                    <a:lnTo>
                      <a:pt x="20003" y="91440"/>
                    </a:lnTo>
                    <a:cubicBezTo>
                      <a:pt x="25717" y="100013"/>
                      <a:pt x="33338" y="105728"/>
                      <a:pt x="42863" y="109538"/>
                    </a:cubicBezTo>
                    <a:cubicBezTo>
                      <a:pt x="49530" y="112395"/>
                      <a:pt x="56197" y="113348"/>
                      <a:pt x="62865" y="113348"/>
                    </a:cubicBezTo>
                    <a:cubicBezTo>
                      <a:pt x="92392" y="113348"/>
                      <a:pt x="116205" y="89535"/>
                      <a:pt x="116205" y="60008"/>
                    </a:cubicBezTo>
                    <a:cubicBezTo>
                      <a:pt x="116205" y="38100"/>
                      <a:pt x="102870" y="19050"/>
                      <a:pt x="82867" y="10478"/>
                    </a:cubicBezTo>
                    <a:lnTo>
                      <a:pt x="86678" y="0"/>
                    </a:lnTo>
                    <a:cubicBezTo>
                      <a:pt x="98108" y="4763"/>
                      <a:pt x="108585" y="12383"/>
                      <a:pt x="115253" y="22860"/>
                    </a:cubicBezTo>
                    <a:cubicBezTo>
                      <a:pt x="122872" y="33338"/>
                      <a:pt x="126683" y="45720"/>
                      <a:pt x="126683" y="59055"/>
                    </a:cubicBezTo>
                    <a:cubicBezTo>
                      <a:pt x="126683" y="76200"/>
                      <a:pt x="120015" y="92393"/>
                      <a:pt x="107633" y="104775"/>
                    </a:cubicBezTo>
                    <a:cubicBezTo>
                      <a:pt x="97155" y="118110"/>
                      <a:pt x="80963" y="124778"/>
                      <a:pt x="63817" y="124778"/>
                    </a:cubicBezTo>
                    <a:close/>
                    <a:moveTo>
                      <a:pt x="953" y="72390"/>
                    </a:moveTo>
                    <a:cubicBezTo>
                      <a:pt x="0" y="68580"/>
                      <a:pt x="0" y="63818"/>
                      <a:pt x="0" y="60008"/>
                    </a:cubicBezTo>
                    <a:lnTo>
                      <a:pt x="10478" y="60008"/>
                    </a:lnTo>
                    <a:cubicBezTo>
                      <a:pt x="10478" y="63818"/>
                      <a:pt x="10478" y="66675"/>
                      <a:pt x="11430" y="70485"/>
                    </a:cubicBezTo>
                    <a:lnTo>
                      <a:pt x="953" y="7239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29" name="Google Shape;2529;p35"/>
            <p:cNvGrpSpPr/>
            <p:nvPr/>
          </p:nvGrpSpPr>
          <p:grpSpPr>
            <a:xfrm>
              <a:off x="4724400" y="2615564"/>
              <a:ext cx="126682" cy="124777"/>
              <a:chOff x="4724400" y="2615564"/>
              <a:chExt cx="126682" cy="124777"/>
            </a:xfrm>
          </p:grpSpPr>
          <p:sp>
            <p:nvSpPr>
              <p:cNvPr id="2530" name="Google Shape;2530;p35"/>
              <p:cNvSpPr/>
              <p:nvPr/>
            </p:nvSpPr>
            <p:spPr>
              <a:xfrm>
                <a:off x="4741545" y="2629852"/>
                <a:ext cx="93344" cy="93345"/>
              </a:xfrm>
              <a:custGeom>
                <a:avLst/>
                <a:gdLst/>
                <a:ahLst/>
                <a:cxnLst/>
                <a:rect l="l" t="t" r="r" b="b"/>
                <a:pathLst>
                  <a:path w="93344" h="93345" extrusionOk="0">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35"/>
              <p:cNvSpPr/>
              <p:nvPr/>
            </p:nvSpPr>
            <p:spPr>
              <a:xfrm>
                <a:off x="4724400" y="2615564"/>
                <a:ext cx="126682" cy="124777"/>
              </a:xfrm>
              <a:custGeom>
                <a:avLst/>
                <a:gdLst/>
                <a:ahLst/>
                <a:cxnLst/>
                <a:rect l="l" t="t" r="r" b="b"/>
                <a:pathLst>
                  <a:path w="126682" h="124777" extrusionOk="0">
                    <a:moveTo>
                      <a:pt x="63818" y="124777"/>
                    </a:moveTo>
                    <a:cubicBezTo>
                      <a:pt x="55245" y="124777"/>
                      <a:pt x="46672" y="122872"/>
                      <a:pt x="39053" y="120015"/>
                    </a:cubicBezTo>
                    <a:cubicBezTo>
                      <a:pt x="27622" y="115252"/>
                      <a:pt x="18097" y="107632"/>
                      <a:pt x="11430" y="98107"/>
                    </a:cubicBezTo>
                    <a:lnTo>
                      <a:pt x="20003" y="91440"/>
                    </a:lnTo>
                    <a:cubicBezTo>
                      <a:pt x="25718" y="100013"/>
                      <a:pt x="33338" y="105727"/>
                      <a:pt x="42863" y="109538"/>
                    </a:cubicBezTo>
                    <a:cubicBezTo>
                      <a:pt x="49530" y="112395"/>
                      <a:pt x="56197" y="113347"/>
                      <a:pt x="62865" y="113347"/>
                    </a:cubicBezTo>
                    <a:cubicBezTo>
                      <a:pt x="92393" y="113347"/>
                      <a:pt x="116205" y="89535"/>
                      <a:pt x="116205" y="60007"/>
                    </a:cubicBezTo>
                    <a:cubicBezTo>
                      <a:pt x="116205" y="38100"/>
                      <a:pt x="102870" y="19050"/>
                      <a:pt x="82868" y="10477"/>
                    </a:cubicBezTo>
                    <a:lnTo>
                      <a:pt x="86678" y="0"/>
                    </a:lnTo>
                    <a:cubicBezTo>
                      <a:pt x="98107" y="4763"/>
                      <a:pt x="108585" y="12382"/>
                      <a:pt x="115253" y="22860"/>
                    </a:cubicBezTo>
                    <a:cubicBezTo>
                      <a:pt x="122872" y="33338"/>
                      <a:pt x="126682" y="45720"/>
                      <a:pt x="126682" y="59055"/>
                    </a:cubicBezTo>
                    <a:cubicBezTo>
                      <a:pt x="126682" y="76200"/>
                      <a:pt x="120015" y="92392"/>
                      <a:pt x="107632" y="104775"/>
                    </a:cubicBezTo>
                    <a:cubicBezTo>
                      <a:pt x="97155" y="118110"/>
                      <a:pt x="80963" y="124777"/>
                      <a:pt x="63818" y="124777"/>
                    </a:cubicBezTo>
                    <a:close/>
                    <a:moveTo>
                      <a:pt x="953" y="73342"/>
                    </a:moveTo>
                    <a:cubicBezTo>
                      <a:pt x="0" y="69532"/>
                      <a:pt x="0" y="64770"/>
                      <a:pt x="0" y="60960"/>
                    </a:cubicBezTo>
                    <a:lnTo>
                      <a:pt x="10478" y="60960"/>
                    </a:lnTo>
                    <a:cubicBezTo>
                      <a:pt x="10478" y="64770"/>
                      <a:pt x="10478" y="67627"/>
                      <a:pt x="11430" y="71438"/>
                    </a:cubicBezTo>
                    <a:lnTo>
                      <a:pt x="953" y="733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32" name="Google Shape;2532;p35"/>
            <p:cNvGrpSpPr/>
            <p:nvPr/>
          </p:nvGrpSpPr>
          <p:grpSpPr>
            <a:xfrm>
              <a:off x="8353425" y="3092766"/>
              <a:ext cx="126682" cy="124777"/>
              <a:chOff x="8353425" y="3092766"/>
              <a:chExt cx="126682" cy="124777"/>
            </a:xfrm>
          </p:grpSpPr>
          <p:sp>
            <p:nvSpPr>
              <p:cNvPr id="2533" name="Google Shape;2533;p35"/>
              <p:cNvSpPr/>
              <p:nvPr/>
            </p:nvSpPr>
            <p:spPr>
              <a:xfrm>
                <a:off x="8370570" y="3106102"/>
                <a:ext cx="93344" cy="93345"/>
              </a:xfrm>
              <a:custGeom>
                <a:avLst/>
                <a:gdLst/>
                <a:ahLst/>
                <a:cxnLst/>
                <a:rect l="l" t="t" r="r" b="b"/>
                <a:pathLst>
                  <a:path w="93344" h="93345" extrusionOk="0">
                    <a:moveTo>
                      <a:pt x="93345" y="46673"/>
                    </a:moveTo>
                    <a:cubicBezTo>
                      <a:pt x="93345" y="72449"/>
                      <a:pt x="72449" y="93345"/>
                      <a:pt x="46672" y="93345"/>
                    </a:cubicBezTo>
                    <a:cubicBezTo>
                      <a:pt x="20896" y="93345"/>
                      <a:pt x="-1" y="72449"/>
                      <a:pt x="-1" y="46673"/>
                    </a:cubicBezTo>
                    <a:cubicBezTo>
                      <a:pt x="-1" y="20896"/>
                      <a:pt x="20895" y="0"/>
                      <a:pt x="46672" y="0"/>
                    </a:cubicBezTo>
                    <a:cubicBezTo>
                      <a:pt x="72448" y="0"/>
                      <a:pt x="93345" y="20896"/>
                      <a:pt x="93345" y="466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35"/>
              <p:cNvSpPr/>
              <p:nvPr/>
            </p:nvSpPr>
            <p:spPr>
              <a:xfrm>
                <a:off x="8353425" y="3092766"/>
                <a:ext cx="126682" cy="124777"/>
              </a:xfrm>
              <a:custGeom>
                <a:avLst/>
                <a:gdLst/>
                <a:ahLst/>
                <a:cxnLst/>
                <a:rect l="l" t="t" r="r" b="b"/>
                <a:pathLst>
                  <a:path w="126682" h="124777" extrusionOk="0">
                    <a:moveTo>
                      <a:pt x="63818" y="124778"/>
                    </a:moveTo>
                    <a:cubicBezTo>
                      <a:pt x="55245" y="124778"/>
                      <a:pt x="46673" y="122873"/>
                      <a:pt x="39052" y="120015"/>
                    </a:cubicBezTo>
                    <a:cubicBezTo>
                      <a:pt x="27623" y="115253"/>
                      <a:pt x="18098" y="107633"/>
                      <a:pt x="11430" y="98108"/>
                    </a:cubicBezTo>
                    <a:lnTo>
                      <a:pt x="20002" y="91440"/>
                    </a:lnTo>
                    <a:cubicBezTo>
                      <a:pt x="25718" y="100013"/>
                      <a:pt x="33338" y="105728"/>
                      <a:pt x="42863" y="109538"/>
                    </a:cubicBezTo>
                    <a:cubicBezTo>
                      <a:pt x="49530" y="112395"/>
                      <a:pt x="56198" y="113348"/>
                      <a:pt x="62865" y="113348"/>
                    </a:cubicBezTo>
                    <a:cubicBezTo>
                      <a:pt x="92393" y="113348"/>
                      <a:pt x="116205" y="89535"/>
                      <a:pt x="116205" y="60008"/>
                    </a:cubicBezTo>
                    <a:cubicBezTo>
                      <a:pt x="116205" y="38100"/>
                      <a:pt x="102870" y="19050"/>
                      <a:pt x="82868" y="10478"/>
                    </a:cubicBezTo>
                    <a:lnTo>
                      <a:pt x="86677" y="0"/>
                    </a:lnTo>
                    <a:cubicBezTo>
                      <a:pt x="98107" y="4763"/>
                      <a:pt x="108585" y="12383"/>
                      <a:pt x="115252" y="22860"/>
                    </a:cubicBezTo>
                    <a:cubicBezTo>
                      <a:pt x="122873" y="33338"/>
                      <a:pt x="126682" y="45720"/>
                      <a:pt x="126682" y="59055"/>
                    </a:cubicBezTo>
                    <a:cubicBezTo>
                      <a:pt x="126682" y="76200"/>
                      <a:pt x="120015" y="92392"/>
                      <a:pt x="107632" y="104775"/>
                    </a:cubicBezTo>
                    <a:cubicBezTo>
                      <a:pt x="97155" y="118110"/>
                      <a:pt x="80963" y="124778"/>
                      <a:pt x="63818" y="124778"/>
                    </a:cubicBezTo>
                    <a:close/>
                    <a:moveTo>
                      <a:pt x="952" y="73342"/>
                    </a:moveTo>
                    <a:cubicBezTo>
                      <a:pt x="0" y="69533"/>
                      <a:pt x="0" y="64770"/>
                      <a:pt x="0" y="60960"/>
                    </a:cubicBezTo>
                    <a:lnTo>
                      <a:pt x="10477" y="60960"/>
                    </a:lnTo>
                    <a:cubicBezTo>
                      <a:pt x="10477" y="64770"/>
                      <a:pt x="10477" y="67628"/>
                      <a:pt x="11430" y="71438"/>
                    </a:cubicBezTo>
                    <a:lnTo>
                      <a:pt x="952" y="733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35" name="Google Shape;2535;p35"/>
            <p:cNvGrpSpPr/>
            <p:nvPr/>
          </p:nvGrpSpPr>
          <p:grpSpPr>
            <a:xfrm>
              <a:off x="7829550" y="2081212"/>
              <a:ext cx="126682" cy="124777"/>
              <a:chOff x="7829550" y="2081212"/>
              <a:chExt cx="126682" cy="124777"/>
            </a:xfrm>
          </p:grpSpPr>
          <p:sp>
            <p:nvSpPr>
              <p:cNvPr id="2536" name="Google Shape;2536;p35"/>
              <p:cNvSpPr/>
              <p:nvPr/>
            </p:nvSpPr>
            <p:spPr>
              <a:xfrm>
                <a:off x="7846695" y="2095499"/>
                <a:ext cx="93344" cy="93345"/>
              </a:xfrm>
              <a:custGeom>
                <a:avLst/>
                <a:gdLst/>
                <a:ahLst/>
                <a:cxnLst/>
                <a:rect l="l" t="t" r="r" b="b"/>
                <a:pathLst>
                  <a:path w="93344" h="93345" extrusionOk="0">
                    <a:moveTo>
                      <a:pt x="93345" y="46672"/>
                    </a:moveTo>
                    <a:cubicBezTo>
                      <a:pt x="93345" y="72449"/>
                      <a:pt x="72449" y="93345"/>
                      <a:pt x="46672" y="93345"/>
                    </a:cubicBezTo>
                    <a:cubicBezTo>
                      <a:pt x="20896" y="93345"/>
                      <a:pt x="-1" y="72449"/>
                      <a:pt x="-1" y="46672"/>
                    </a:cubicBezTo>
                    <a:cubicBezTo>
                      <a:pt x="-1" y="20896"/>
                      <a:pt x="20895" y="0"/>
                      <a:pt x="46672" y="0"/>
                    </a:cubicBezTo>
                    <a:cubicBezTo>
                      <a:pt x="72448" y="0"/>
                      <a:pt x="93345" y="20896"/>
                      <a:pt x="93345" y="46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35"/>
              <p:cNvSpPr/>
              <p:nvPr/>
            </p:nvSpPr>
            <p:spPr>
              <a:xfrm>
                <a:off x="7829550" y="2081212"/>
                <a:ext cx="126682" cy="124777"/>
              </a:xfrm>
              <a:custGeom>
                <a:avLst/>
                <a:gdLst/>
                <a:ahLst/>
                <a:cxnLst/>
                <a:rect l="l" t="t" r="r" b="b"/>
                <a:pathLst>
                  <a:path w="126682" h="124777" extrusionOk="0">
                    <a:moveTo>
                      <a:pt x="63818" y="124778"/>
                    </a:moveTo>
                    <a:cubicBezTo>
                      <a:pt x="55245" y="124778"/>
                      <a:pt x="46673" y="122872"/>
                      <a:pt x="39052" y="120015"/>
                    </a:cubicBezTo>
                    <a:cubicBezTo>
                      <a:pt x="27623" y="115253"/>
                      <a:pt x="18098" y="107633"/>
                      <a:pt x="11430" y="98108"/>
                    </a:cubicBezTo>
                    <a:lnTo>
                      <a:pt x="20002" y="91440"/>
                    </a:lnTo>
                    <a:cubicBezTo>
                      <a:pt x="25718" y="100013"/>
                      <a:pt x="33338" y="105728"/>
                      <a:pt x="42863" y="109538"/>
                    </a:cubicBezTo>
                    <a:cubicBezTo>
                      <a:pt x="49530" y="112395"/>
                      <a:pt x="56198" y="113347"/>
                      <a:pt x="62865" y="113347"/>
                    </a:cubicBezTo>
                    <a:cubicBezTo>
                      <a:pt x="92393" y="113347"/>
                      <a:pt x="116205" y="89535"/>
                      <a:pt x="116205" y="60008"/>
                    </a:cubicBezTo>
                    <a:cubicBezTo>
                      <a:pt x="116205" y="38100"/>
                      <a:pt x="102870" y="19050"/>
                      <a:pt x="82868" y="10477"/>
                    </a:cubicBezTo>
                    <a:lnTo>
                      <a:pt x="86677" y="0"/>
                    </a:lnTo>
                    <a:cubicBezTo>
                      <a:pt x="98107" y="4763"/>
                      <a:pt x="108585" y="12383"/>
                      <a:pt x="115252" y="22860"/>
                    </a:cubicBezTo>
                    <a:cubicBezTo>
                      <a:pt x="122873" y="33338"/>
                      <a:pt x="126682" y="45720"/>
                      <a:pt x="126682" y="59055"/>
                    </a:cubicBezTo>
                    <a:cubicBezTo>
                      <a:pt x="126682" y="76200"/>
                      <a:pt x="120015" y="92392"/>
                      <a:pt x="107632" y="104775"/>
                    </a:cubicBezTo>
                    <a:cubicBezTo>
                      <a:pt x="97155" y="118110"/>
                      <a:pt x="80963" y="124778"/>
                      <a:pt x="63818" y="124778"/>
                    </a:cubicBezTo>
                    <a:close/>
                    <a:moveTo>
                      <a:pt x="952" y="73342"/>
                    </a:moveTo>
                    <a:cubicBezTo>
                      <a:pt x="0" y="69533"/>
                      <a:pt x="0" y="64770"/>
                      <a:pt x="0" y="60960"/>
                    </a:cubicBezTo>
                    <a:lnTo>
                      <a:pt x="10477" y="60960"/>
                    </a:lnTo>
                    <a:cubicBezTo>
                      <a:pt x="10477" y="64770"/>
                      <a:pt x="10477" y="67628"/>
                      <a:pt x="11430" y="71438"/>
                    </a:cubicBezTo>
                    <a:lnTo>
                      <a:pt x="952" y="733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38" name="Google Shape;2538;p35"/>
            <p:cNvGrpSpPr/>
            <p:nvPr/>
          </p:nvGrpSpPr>
          <p:grpSpPr>
            <a:xfrm>
              <a:off x="4853940" y="4640579"/>
              <a:ext cx="127634" cy="124777"/>
              <a:chOff x="4853940" y="4640579"/>
              <a:chExt cx="127634" cy="124777"/>
            </a:xfrm>
          </p:grpSpPr>
          <p:sp>
            <p:nvSpPr>
              <p:cNvPr id="2539" name="Google Shape;2539;p35"/>
              <p:cNvSpPr/>
              <p:nvPr/>
            </p:nvSpPr>
            <p:spPr>
              <a:xfrm>
                <a:off x="4871085" y="4653914"/>
                <a:ext cx="93344" cy="93344"/>
              </a:xfrm>
              <a:custGeom>
                <a:avLst/>
                <a:gdLst/>
                <a:ahLst/>
                <a:cxnLst/>
                <a:rect l="l" t="t" r="r" b="b"/>
                <a:pathLst>
                  <a:path w="93344" h="93344" extrusionOk="0">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35"/>
              <p:cNvSpPr/>
              <p:nvPr/>
            </p:nvSpPr>
            <p:spPr>
              <a:xfrm>
                <a:off x="4853940" y="4640579"/>
                <a:ext cx="127634" cy="124777"/>
              </a:xfrm>
              <a:custGeom>
                <a:avLst/>
                <a:gdLst/>
                <a:ahLst/>
                <a:cxnLst/>
                <a:rect l="l" t="t" r="r" b="b"/>
                <a:pathLst>
                  <a:path w="127634" h="124777" extrusionOk="0">
                    <a:moveTo>
                      <a:pt x="63817" y="124777"/>
                    </a:moveTo>
                    <a:cubicBezTo>
                      <a:pt x="50482" y="124777"/>
                      <a:pt x="38100" y="120967"/>
                      <a:pt x="27622" y="113347"/>
                    </a:cubicBezTo>
                    <a:cubicBezTo>
                      <a:pt x="17145" y="106680"/>
                      <a:pt x="9525" y="96202"/>
                      <a:pt x="4763" y="84772"/>
                    </a:cubicBezTo>
                    <a:lnTo>
                      <a:pt x="15240" y="80963"/>
                    </a:lnTo>
                    <a:cubicBezTo>
                      <a:pt x="23813" y="100965"/>
                      <a:pt x="42863" y="114300"/>
                      <a:pt x="64770" y="114300"/>
                    </a:cubicBezTo>
                    <a:cubicBezTo>
                      <a:pt x="69532" y="114300"/>
                      <a:pt x="74295" y="113347"/>
                      <a:pt x="79057" y="112395"/>
                    </a:cubicBezTo>
                    <a:lnTo>
                      <a:pt x="81915" y="122872"/>
                    </a:lnTo>
                    <a:cubicBezTo>
                      <a:pt x="75247" y="123825"/>
                      <a:pt x="69532" y="124777"/>
                      <a:pt x="63817" y="124777"/>
                    </a:cubicBezTo>
                    <a:close/>
                    <a:moveTo>
                      <a:pt x="86678" y="120015"/>
                    </a:moveTo>
                    <a:lnTo>
                      <a:pt x="82867" y="109538"/>
                    </a:lnTo>
                    <a:cubicBezTo>
                      <a:pt x="103822" y="101917"/>
                      <a:pt x="117157" y="81915"/>
                      <a:pt x="117157" y="60007"/>
                    </a:cubicBezTo>
                    <a:lnTo>
                      <a:pt x="117157" y="60007"/>
                    </a:lnTo>
                    <a:lnTo>
                      <a:pt x="127635" y="60007"/>
                    </a:lnTo>
                    <a:lnTo>
                      <a:pt x="127635" y="60007"/>
                    </a:lnTo>
                    <a:cubicBezTo>
                      <a:pt x="127635" y="73342"/>
                      <a:pt x="123825" y="85725"/>
                      <a:pt x="116205" y="97155"/>
                    </a:cubicBezTo>
                    <a:cubicBezTo>
                      <a:pt x="108585" y="107632"/>
                      <a:pt x="98107" y="116205"/>
                      <a:pt x="86678" y="120015"/>
                    </a:cubicBezTo>
                    <a:close/>
                    <a:moveTo>
                      <a:pt x="10478" y="60007"/>
                    </a:moveTo>
                    <a:lnTo>
                      <a:pt x="0" y="60007"/>
                    </a:lnTo>
                    <a:lnTo>
                      <a:pt x="0" y="60007"/>
                    </a:lnTo>
                    <a:cubicBezTo>
                      <a:pt x="0" y="46672"/>
                      <a:pt x="3810" y="34290"/>
                      <a:pt x="11430" y="22860"/>
                    </a:cubicBezTo>
                    <a:cubicBezTo>
                      <a:pt x="19050" y="12382"/>
                      <a:pt x="29528" y="3810"/>
                      <a:pt x="40957" y="0"/>
                    </a:cubicBezTo>
                    <a:lnTo>
                      <a:pt x="44767" y="10477"/>
                    </a:lnTo>
                    <a:cubicBezTo>
                      <a:pt x="23813" y="18097"/>
                      <a:pt x="10478" y="38100"/>
                      <a:pt x="10478" y="60007"/>
                    </a:cubicBezTo>
                    <a:lnTo>
                      <a:pt x="10478" y="60007"/>
                    </a:lnTo>
                    <a:close/>
                    <a:moveTo>
                      <a:pt x="116205" y="55245"/>
                    </a:moveTo>
                    <a:cubicBezTo>
                      <a:pt x="116205" y="54292"/>
                      <a:pt x="116205" y="53340"/>
                      <a:pt x="116205" y="52388"/>
                    </a:cubicBezTo>
                    <a:lnTo>
                      <a:pt x="126682" y="50482"/>
                    </a:lnTo>
                    <a:cubicBezTo>
                      <a:pt x="126682" y="51435"/>
                      <a:pt x="126682" y="52388"/>
                      <a:pt x="126682" y="53340"/>
                    </a:cubicBezTo>
                    <a:lnTo>
                      <a:pt x="116205" y="552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41" name="Google Shape;2541;p35"/>
            <p:cNvGrpSpPr/>
            <p:nvPr/>
          </p:nvGrpSpPr>
          <p:grpSpPr>
            <a:xfrm>
              <a:off x="6941819" y="4511992"/>
              <a:ext cx="127635" cy="124777"/>
              <a:chOff x="6941819" y="4511992"/>
              <a:chExt cx="127635" cy="124777"/>
            </a:xfrm>
          </p:grpSpPr>
          <p:sp>
            <p:nvSpPr>
              <p:cNvPr id="2542" name="Google Shape;2542;p35"/>
              <p:cNvSpPr/>
              <p:nvPr/>
            </p:nvSpPr>
            <p:spPr>
              <a:xfrm>
                <a:off x="6958965" y="4525327"/>
                <a:ext cx="93344" cy="93344"/>
              </a:xfrm>
              <a:custGeom>
                <a:avLst/>
                <a:gdLst/>
                <a:ahLst/>
                <a:cxnLst/>
                <a:rect l="l" t="t" r="r" b="b"/>
                <a:pathLst>
                  <a:path w="93344" h="93344" extrusionOk="0">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35"/>
              <p:cNvSpPr/>
              <p:nvPr/>
            </p:nvSpPr>
            <p:spPr>
              <a:xfrm>
                <a:off x="6941819" y="4511992"/>
                <a:ext cx="127635" cy="124777"/>
              </a:xfrm>
              <a:custGeom>
                <a:avLst/>
                <a:gdLst/>
                <a:ahLst/>
                <a:cxnLst/>
                <a:rect l="l" t="t" r="r" b="b"/>
                <a:pathLst>
                  <a:path w="127635" h="124777" extrusionOk="0">
                    <a:moveTo>
                      <a:pt x="63818" y="124777"/>
                    </a:moveTo>
                    <a:cubicBezTo>
                      <a:pt x="50483" y="124777"/>
                      <a:pt x="38100" y="120967"/>
                      <a:pt x="27623" y="113347"/>
                    </a:cubicBezTo>
                    <a:cubicBezTo>
                      <a:pt x="17145" y="106680"/>
                      <a:pt x="9525" y="96202"/>
                      <a:pt x="4763" y="84772"/>
                    </a:cubicBezTo>
                    <a:lnTo>
                      <a:pt x="15240" y="80963"/>
                    </a:lnTo>
                    <a:cubicBezTo>
                      <a:pt x="23813" y="100965"/>
                      <a:pt x="42863" y="114300"/>
                      <a:pt x="64770" y="114300"/>
                    </a:cubicBezTo>
                    <a:cubicBezTo>
                      <a:pt x="69533" y="114300"/>
                      <a:pt x="74295" y="113347"/>
                      <a:pt x="79058" y="112395"/>
                    </a:cubicBezTo>
                    <a:lnTo>
                      <a:pt x="81915" y="122872"/>
                    </a:lnTo>
                    <a:cubicBezTo>
                      <a:pt x="75248" y="123825"/>
                      <a:pt x="69533" y="124777"/>
                      <a:pt x="63818" y="124777"/>
                    </a:cubicBezTo>
                    <a:close/>
                    <a:moveTo>
                      <a:pt x="86678" y="120015"/>
                    </a:moveTo>
                    <a:lnTo>
                      <a:pt x="82868" y="109538"/>
                    </a:lnTo>
                    <a:cubicBezTo>
                      <a:pt x="103823" y="101917"/>
                      <a:pt x="117157" y="81915"/>
                      <a:pt x="117157" y="60007"/>
                    </a:cubicBezTo>
                    <a:lnTo>
                      <a:pt x="117157" y="60007"/>
                    </a:lnTo>
                    <a:lnTo>
                      <a:pt x="127635" y="60007"/>
                    </a:lnTo>
                    <a:lnTo>
                      <a:pt x="127635" y="60007"/>
                    </a:lnTo>
                    <a:cubicBezTo>
                      <a:pt x="127635" y="73342"/>
                      <a:pt x="123825" y="85725"/>
                      <a:pt x="116205" y="97155"/>
                    </a:cubicBezTo>
                    <a:cubicBezTo>
                      <a:pt x="108585" y="107632"/>
                      <a:pt x="98108" y="116205"/>
                      <a:pt x="86678" y="120015"/>
                    </a:cubicBezTo>
                    <a:close/>
                    <a:moveTo>
                      <a:pt x="10478" y="60007"/>
                    </a:moveTo>
                    <a:lnTo>
                      <a:pt x="0" y="60007"/>
                    </a:lnTo>
                    <a:lnTo>
                      <a:pt x="0" y="60007"/>
                    </a:lnTo>
                    <a:cubicBezTo>
                      <a:pt x="0" y="46672"/>
                      <a:pt x="3810" y="34290"/>
                      <a:pt x="11430" y="22860"/>
                    </a:cubicBezTo>
                    <a:cubicBezTo>
                      <a:pt x="19050" y="12382"/>
                      <a:pt x="29528" y="3810"/>
                      <a:pt x="40958" y="0"/>
                    </a:cubicBezTo>
                    <a:lnTo>
                      <a:pt x="44768" y="10477"/>
                    </a:lnTo>
                    <a:cubicBezTo>
                      <a:pt x="23813" y="18097"/>
                      <a:pt x="10478" y="38100"/>
                      <a:pt x="10478" y="60007"/>
                    </a:cubicBezTo>
                    <a:lnTo>
                      <a:pt x="10478" y="60007"/>
                    </a:lnTo>
                    <a:close/>
                    <a:moveTo>
                      <a:pt x="116205" y="55245"/>
                    </a:moveTo>
                    <a:cubicBezTo>
                      <a:pt x="116205" y="54292"/>
                      <a:pt x="116205" y="53340"/>
                      <a:pt x="116205" y="52388"/>
                    </a:cubicBezTo>
                    <a:lnTo>
                      <a:pt x="126682" y="50482"/>
                    </a:lnTo>
                    <a:cubicBezTo>
                      <a:pt x="126682" y="51435"/>
                      <a:pt x="126682" y="52388"/>
                      <a:pt x="126682" y="53340"/>
                    </a:cubicBezTo>
                    <a:lnTo>
                      <a:pt x="116205" y="552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44" name="Google Shape;2544;p35"/>
            <p:cNvGrpSpPr/>
            <p:nvPr/>
          </p:nvGrpSpPr>
          <p:grpSpPr>
            <a:xfrm>
              <a:off x="8810625" y="1907857"/>
              <a:ext cx="127635" cy="123825"/>
              <a:chOff x="8810625" y="1907857"/>
              <a:chExt cx="127635" cy="123825"/>
            </a:xfrm>
          </p:grpSpPr>
          <p:sp>
            <p:nvSpPr>
              <p:cNvPr id="2545" name="Google Shape;2545;p35"/>
              <p:cNvSpPr/>
              <p:nvPr/>
            </p:nvSpPr>
            <p:spPr>
              <a:xfrm>
                <a:off x="8827770" y="1921192"/>
                <a:ext cx="93344" cy="93345"/>
              </a:xfrm>
              <a:custGeom>
                <a:avLst/>
                <a:gdLst/>
                <a:ahLst/>
                <a:cxnLst/>
                <a:rect l="l" t="t" r="r" b="b"/>
                <a:pathLst>
                  <a:path w="93344" h="93345" extrusionOk="0">
                    <a:moveTo>
                      <a:pt x="93345" y="46672"/>
                    </a:moveTo>
                    <a:cubicBezTo>
                      <a:pt x="93345" y="72449"/>
                      <a:pt x="72449" y="93345"/>
                      <a:pt x="46672" y="93345"/>
                    </a:cubicBezTo>
                    <a:cubicBezTo>
                      <a:pt x="20896" y="93345"/>
                      <a:pt x="-1" y="72449"/>
                      <a:pt x="-1" y="46672"/>
                    </a:cubicBezTo>
                    <a:cubicBezTo>
                      <a:pt x="-1" y="20896"/>
                      <a:pt x="20895" y="0"/>
                      <a:pt x="46672" y="0"/>
                    </a:cubicBezTo>
                    <a:cubicBezTo>
                      <a:pt x="72448" y="0"/>
                      <a:pt x="93345" y="20896"/>
                      <a:pt x="93345" y="46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35"/>
              <p:cNvSpPr/>
              <p:nvPr/>
            </p:nvSpPr>
            <p:spPr>
              <a:xfrm>
                <a:off x="8810625" y="1907857"/>
                <a:ext cx="127635" cy="123825"/>
              </a:xfrm>
              <a:custGeom>
                <a:avLst/>
                <a:gdLst/>
                <a:ahLst/>
                <a:cxnLst/>
                <a:rect l="l" t="t" r="r" b="b"/>
                <a:pathLst>
                  <a:path w="127635" h="123825" extrusionOk="0">
                    <a:moveTo>
                      <a:pt x="63818" y="123825"/>
                    </a:moveTo>
                    <a:cubicBezTo>
                      <a:pt x="50482" y="123825"/>
                      <a:pt x="38100" y="120015"/>
                      <a:pt x="27623" y="112395"/>
                    </a:cubicBezTo>
                    <a:cubicBezTo>
                      <a:pt x="17145" y="105727"/>
                      <a:pt x="9525" y="95250"/>
                      <a:pt x="4763" y="83820"/>
                    </a:cubicBezTo>
                    <a:lnTo>
                      <a:pt x="15240" y="80010"/>
                    </a:lnTo>
                    <a:cubicBezTo>
                      <a:pt x="23813" y="100013"/>
                      <a:pt x="42863" y="113347"/>
                      <a:pt x="64770" y="113347"/>
                    </a:cubicBezTo>
                    <a:cubicBezTo>
                      <a:pt x="69532" y="113347"/>
                      <a:pt x="74295" y="112395"/>
                      <a:pt x="79057" y="111442"/>
                    </a:cubicBezTo>
                    <a:lnTo>
                      <a:pt x="81915" y="121920"/>
                    </a:lnTo>
                    <a:cubicBezTo>
                      <a:pt x="75248" y="122872"/>
                      <a:pt x="69532" y="123825"/>
                      <a:pt x="63818" y="123825"/>
                    </a:cubicBezTo>
                    <a:close/>
                    <a:moveTo>
                      <a:pt x="86677" y="120015"/>
                    </a:moveTo>
                    <a:lnTo>
                      <a:pt x="82868" y="109538"/>
                    </a:lnTo>
                    <a:cubicBezTo>
                      <a:pt x="103823" y="101917"/>
                      <a:pt x="117157" y="81915"/>
                      <a:pt x="117157" y="60007"/>
                    </a:cubicBezTo>
                    <a:lnTo>
                      <a:pt x="117157" y="60007"/>
                    </a:lnTo>
                    <a:lnTo>
                      <a:pt x="127635" y="60007"/>
                    </a:lnTo>
                    <a:lnTo>
                      <a:pt x="127635" y="60007"/>
                    </a:lnTo>
                    <a:cubicBezTo>
                      <a:pt x="127635" y="73342"/>
                      <a:pt x="123825" y="85725"/>
                      <a:pt x="116205" y="97155"/>
                    </a:cubicBezTo>
                    <a:cubicBezTo>
                      <a:pt x="109538" y="107632"/>
                      <a:pt x="99060" y="115252"/>
                      <a:pt x="86677" y="120015"/>
                    </a:cubicBezTo>
                    <a:close/>
                    <a:moveTo>
                      <a:pt x="10477" y="60007"/>
                    </a:moveTo>
                    <a:lnTo>
                      <a:pt x="0" y="60007"/>
                    </a:lnTo>
                    <a:lnTo>
                      <a:pt x="0" y="60007"/>
                    </a:lnTo>
                    <a:cubicBezTo>
                      <a:pt x="0" y="46672"/>
                      <a:pt x="3810" y="34290"/>
                      <a:pt x="11430" y="22860"/>
                    </a:cubicBezTo>
                    <a:cubicBezTo>
                      <a:pt x="19050" y="12382"/>
                      <a:pt x="29527" y="3810"/>
                      <a:pt x="40957" y="0"/>
                    </a:cubicBezTo>
                    <a:lnTo>
                      <a:pt x="44768" y="10477"/>
                    </a:lnTo>
                    <a:cubicBezTo>
                      <a:pt x="24765" y="18097"/>
                      <a:pt x="10477" y="38100"/>
                      <a:pt x="10477" y="60007"/>
                    </a:cubicBezTo>
                    <a:lnTo>
                      <a:pt x="10477" y="60007"/>
                    </a:lnTo>
                    <a:close/>
                    <a:moveTo>
                      <a:pt x="117157" y="54292"/>
                    </a:moveTo>
                    <a:cubicBezTo>
                      <a:pt x="117157" y="53340"/>
                      <a:pt x="117157" y="52388"/>
                      <a:pt x="117157" y="51435"/>
                    </a:cubicBezTo>
                    <a:lnTo>
                      <a:pt x="127635" y="49530"/>
                    </a:lnTo>
                    <a:cubicBezTo>
                      <a:pt x="127635" y="50482"/>
                      <a:pt x="127635" y="51435"/>
                      <a:pt x="127635" y="52388"/>
                    </a:cubicBezTo>
                    <a:lnTo>
                      <a:pt x="117157" y="5429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47" name="Google Shape;2547;p35"/>
            <p:cNvGrpSpPr/>
            <p:nvPr/>
          </p:nvGrpSpPr>
          <p:grpSpPr>
            <a:xfrm>
              <a:off x="7379969" y="3191827"/>
              <a:ext cx="126682" cy="124777"/>
              <a:chOff x="7379969" y="3191827"/>
              <a:chExt cx="126682" cy="124777"/>
            </a:xfrm>
          </p:grpSpPr>
          <p:sp>
            <p:nvSpPr>
              <p:cNvPr id="2548" name="Google Shape;2548;p35"/>
              <p:cNvSpPr/>
              <p:nvPr/>
            </p:nvSpPr>
            <p:spPr>
              <a:xfrm>
                <a:off x="7397115" y="3205162"/>
                <a:ext cx="93344" cy="93345"/>
              </a:xfrm>
              <a:custGeom>
                <a:avLst/>
                <a:gdLst/>
                <a:ahLst/>
                <a:cxnLst/>
                <a:rect l="l" t="t" r="r" b="b"/>
                <a:pathLst>
                  <a:path w="93344" h="93345" extrusionOk="0">
                    <a:moveTo>
                      <a:pt x="93345" y="46672"/>
                    </a:moveTo>
                    <a:cubicBezTo>
                      <a:pt x="93345" y="72449"/>
                      <a:pt x="72449" y="93345"/>
                      <a:pt x="46673" y="93345"/>
                    </a:cubicBezTo>
                    <a:cubicBezTo>
                      <a:pt x="20896" y="93345"/>
                      <a:pt x="0" y="72449"/>
                      <a:pt x="0" y="46672"/>
                    </a:cubicBezTo>
                    <a:cubicBezTo>
                      <a:pt x="0" y="20896"/>
                      <a:pt x="20896" y="0"/>
                      <a:pt x="46673" y="0"/>
                    </a:cubicBezTo>
                    <a:cubicBezTo>
                      <a:pt x="72449" y="0"/>
                      <a:pt x="93345" y="20896"/>
                      <a:pt x="93345" y="46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35"/>
              <p:cNvSpPr/>
              <p:nvPr/>
            </p:nvSpPr>
            <p:spPr>
              <a:xfrm>
                <a:off x="7379969" y="3191827"/>
                <a:ext cx="126682" cy="124777"/>
              </a:xfrm>
              <a:custGeom>
                <a:avLst/>
                <a:gdLst/>
                <a:ahLst/>
                <a:cxnLst/>
                <a:rect l="l" t="t" r="r" b="b"/>
                <a:pathLst>
                  <a:path w="126682" h="124777" extrusionOk="0">
                    <a:moveTo>
                      <a:pt x="63818" y="124777"/>
                    </a:moveTo>
                    <a:cubicBezTo>
                      <a:pt x="50482" y="124777"/>
                      <a:pt x="38100" y="120967"/>
                      <a:pt x="27623" y="113347"/>
                    </a:cubicBezTo>
                    <a:cubicBezTo>
                      <a:pt x="17145" y="106680"/>
                      <a:pt x="9525" y="96202"/>
                      <a:pt x="4763" y="84772"/>
                    </a:cubicBezTo>
                    <a:lnTo>
                      <a:pt x="15240" y="80963"/>
                    </a:lnTo>
                    <a:cubicBezTo>
                      <a:pt x="23813" y="100965"/>
                      <a:pt x="42863" y="114300"/>
                      <a:pt x="64770" y="114300"/>
                    </a:cubicBezTo>
                    <a:cubicBezTo>
                      <a:pt x="69532" y="114300"/>
                      <a:pt x="74295" y="113347"/>
                      <a:pt x="79057" y="112395"/>
                    </a:cubicBezTo>
                    <a:lnTo>
                      <a:pt x="81915" y="122872"/>
                    </a:lnTo>
                    <a:cubicBezTo>
                      <a:pt x="75248" y="123825"/>
                      <a:pt x="69532" y="124777"/>
                      <a:pt x="63818" y="124777"/>
                    </a:cubicBezTo>
                    <a:close/>
                    <a:moveTo>
                      <a:pt x="85725" y="120015"/>
                    </a:moveTo>
                    <a:lnTo>
                      <a:pt x="81915" y="109538"/>
                    </a:lnTo>
                    <a:cubicBezTo>
                      <a:pt x="102870" y="101917"/>
                      <a:pt x="116205" y="81915"/>
                      <a:pt x="116205" y="60007"/>
                    </a:cubicBezTo>
                    <a:lnTo>
                      <a:pt x="116205" y="60007"/>
                    </a:lnTo>
                    <a:lnTo>
                      <a:pt x="126682" y="60007"/>
                    </a:lnTo>
                    <a:lnTo>
                      <a:pt x="126682" y="60007"/>
                    </a:lnTo>
                    <a:cubicBezTo>
                      <a:pt x="126682" y="73342"/>
                      <a:pt x="122873" y="85725"/>
                      <a:pt x="115253" y="97155"/>
                    </a:cubicBezTo>
                    <a:cubicBezTo>
                      <a:pt x="108585" y="107632"/>
                      <a:pt x="98107" y="116205"/>
                      <a:pt x="85725" y="120015"/>
                    </a:cubicBezTo>
                    <a:close/>
                    <a:moveTo>
                      <a:pt x="10478" y="60007"/>
                    </a:moveTo>
                    <a:lnTo>
                      <a:pt x="0" y="60007"/>
                    </a:lnTo>
                    <a:lnTo>
                      <a:pt x="0" y="60007"/>
                    </a:lnTo>
                    <a:cubicBezTo>
                      <a:pt x="0" y="46672"/>
                      <a:pt x="3810" y="34290"/>
                      <a:pt x="11430" y="22860"/>
                    </a:cubicBezTo>
                    <a:cubicBezTo>
                      <a:pt x="19050" y="12382"/>
                      <a:pt x="29528" y="3810"/>
                      <a:pt x="40957" y="0"/>
                    </a:cubicBezTo>
                    <a:lnTo>
                      <a:pt x="44768" y="10477"/>
                    </a:lnTo>
                    <a:cubicBezTo>
                      <a:pt x="23813" y="18097"/>
                      <a:pt x="10478" y="38100"/>
                      <a:pt x="10478" y="60007"/>
                    </a:cubicBezTo>
                    <a:lnTo>
                      <a:pt x="10478" y="60007"/>
                    </a:lnTo>
                    <a:close/>
                    <a:moveTo>
                      <a:pt x="116205" y="55245"/>
                    </a:moveTo>
                    <a:cubicBezTo>
                      <a:pt x="116205" y="54292"/>
                      <a:pt x="116205" y="53340"/>
                      <a:pt x="116205" y="52388"/>
                    </a:cubicBezTo>
                    <a:lnTo>
                      <a:pt x="126682" y="50482"/>
                    </a:lnTo>
                    <a:cubicBezTo>
                      <a:pt x="126682" y="51435"/>
                      <a:pt x="126682" y="52388"/>
                      <a:pt x="126682" y="53340"/>
                    </a:cubicBezTo>
                    <a:lnTo>
                      <a:pt x="116205" y="552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50" name="Google Shape;2550;p35"/>
            <p:cNvGrpSpPr/>
            <p:nvPr/>
          </p:nvGrpSpPr>
          <p:grpSpPr>
            <a:xfrm>
              <a:off x="4231957" y="2375534"/>
              <a:ext cx="127634" cy="123825"/>
              <a:chOff x="4231957" y="2375534"/>
              <a:chExt cx="127634" cy="123825"/>
            </a:xfrm>
          </p:grpSpPr>
          <p:sp>
            <p:nvSpPr>
              <p:cNvPr id="2551" name="Google Shape;2551;p35"/>
              <p:cNvSpPr/>
              <p:nvPr/>
            </p:nvSpPr>
            <p:spPr>
              <a:xfrm>
                <a:off x="4249102" y="2388869"/>
                <a:ext cx="93345" cy="93345"/>
              </a:xfrm>
              <a:custGeom>
                <a:avLst/>
                <a:gdLst/>
                <a:ahLst/>
                <a:cxnLst/>
                <a:rect l="l" t="t" r="r" b="b"/>
                <a:pathLst>
                  <a:path w="93345" h="93345" extrusionOk="0">
                    <a:moveTo>
                      <a:pt x="93345" y="46672"/>
                    </a:moveTo>
                    <a:cubicBezTo>
                      <a:pt x="93345" y="72449"/>
                      <a:pt x="72449" y="93345"/>
                      <a:pt x="46673" y="93345"/>
                    </a:cubicBezTo>
                    <a:cubicBezTo>
                      <a:pt x="20896" y="93345"/>
                      <a:pt x="0" y="72449"/>
                      <a:pt x="0" y="46672"/>
                    </a:cubicBezTo>
                    <a:cubicBezTo>
                      <a:pt x="0" y="20896"/>
                      <a:pt x="20896" y="0"/>
                      <a:pt x="46673" y="0"/>
                    </a:cubicBezTo>
                    <a:cubicBezTo>
                      <a:pt x="72449" y="0"/>
                      <a:pt x="93345" y="20896"/>
                      <a:pt x="93345" y="46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35"/>
              <p:cNvSpPr/>
              <p:nvPr/>
            </p:nvSpPr>
            <p:spPr>
              <a:xfrm>
                <a:off x="4231957" y="2375534"/>
                <a:ext cx="127634" cy="123825"/>
              </a:xfrm>
              <a:custGeom>
                <a:avLst/>
                <a:gdLst/>
                <a:ahLst/>
                <a:cxnLst/>
                <a:rect l="l" t="t" r="r" b="b"/>
                <a:pathLst>
                  <a:path w="127634" h="123825" extrusionOk="0">
                    <a:moveTo>
                      <a:pt x="63817" y="123825"/>
                    </a:moveTo>
                    <a:cubicBezTo>
                      <a:pt x="50483" y="123825"/>
                      <a:pt x="38100" y="120015"/>
                      <a:pt x="27622" y="112395"/>
                    </a:cubicBezTo>
                    <a:cubicBezTo>
                      <a:pt x="17145" y="105728"/>
                      <a:pt x="9525" y="95250"/>
                      <a:pt x="4763" y="83820"/>
                    </a:cubicBezTo>
                    <a:lnTo>
                      <a:pt x="15240" y="80010"/>
                    </a:lnTo>
                    <a:cubicBezTo>
                      <a:pt x="23813" y="100013"/>
                      <a:pt x="42863" y="113348"/>
                      <a:pt x="64770" y="113348"/>
                    </a:cubicBezTo>
                    <a:cubicBezTo>
                      <a:pt x="69533" y="113348"/>
                      <a:pt x="74295" y="112395"/>
                      <a:pt x="79058" y="111443"/>
                    </a:cubicBezTo>
                    <a:lnTo>
                      <a:pt x="81915" y="121920"/>
                    </a:lnTo>
                    <a:cubicBezTo>
                      <a:pt x="75247" y="122873"/>
                      <a:pt x="69533" y="123825"/>
                      <a:pt x="63817" y="123825"/>
                    </a:cubicBezTo>
                    <a:close/>
                    <a:moveTo>
                      <a:pt x="86677" y="120015"/>
                    </a:moveTo>
                    <a:lnTo>
                      <a:pt x="82867" y="109538"/>
                    </a:lnTo>
                    <a:cubicBezTo>
                      <a:pt x="103822" y="101918"/>
                      <a:pt x="117158" y="81915"/>
                      <a:pt x="117158" y="60008"/>
                    </a:cubicBezTo>
                    <a:lnTo>
                      <a:pt x="117158" y="60008"/>
                    </a:lnTo>
                    <a:lnTo>
                      <a:pt x="127635" y="60008"/>
                    </a:lnTo>
                    <a:lnTo>
                      <a:pt x="127635" y="60008"/>
                    </a:lnTo>
                    <a:cubicBezTo>
                      <a:pt x="127635" y="73343"/>
                      <a:pt x="123825" y="85725"/>
                      <a:pt x="116205" y="97155"/>
                    </a:cubicBezTo>
                    <a:cubicBezTo>
                      <a:pt x="108585" y="106680"/>
                      <a:pt x="98108" y="115253"/>
                      <a:pt x="86677" y="120015"/>
                    </a:cubicBezTo>
                    <a:close/>
                    <a:moveTo>
                      <a:pt x="10477" y="60008"/>
                    </a:moveTo>
                    <a:lnTo>
                      <a:pt x="0" y="60008"/>
                    </a:lnTo>
                    <a:lnTo>
                      <a:pt x="0" y="60008"/>
                    </a:lnTo>
                    <a:cubicBezTo>
                      <a:pt x="0" y="46673"/>
                      <a:pt x="3810" y="34290"/>
                      <a:pt x="11430" y="22860"/>
                    </a:cubicBezTo>
                    <a:cubicBezTo>
                      <a:pt x="19050" y="12383"/>
                      <a:pt x="29527" y="3810"/>
                      <a:pt x="40958" y="0"/>
                    </a:cubicBezTo>
                    <a:lnTo>
                      <a:pt x="44767" y="10478"/>
                    </a:lnTo>
                    <a:cubicBezTo>
                      <a:pt x="23813" y="18098"/>
                      <a:pt x="10477" y="38100"/>
                      <a:pt x="10477" y="60008"/>
                    </a:cubicBezTo>
                    <a:lnTo>
                      <a:pt x="10477" y="60008"/>
                    </a:lnTo>
                    <a:close/>
                    <a:moveTo>
                      <a:pt x="117158" y="54293"/>
                    </a:moveTo>
                    <a:cubicBezTo>
                      <a:pt x="117158" y="53340"/>
                      <a:pt x="117158" y="52388"/>
                      <a:pt x="117158" y="51435"/>
                    </a:cubicBezTo>
                    <a:lnTo>
                      <a:pt x="127635" y="49530"/>
                    </a:lnTo>
                    <a:cubicBezTo>
                      <a:pt x="127635" y="50483"/>
                      <a:pt x="127635" y="51435"/>
                      <a:pt x="127635" y="52388"/>
                    </a:cubicBezTo>
                    <a:lnTo>
                      <a:pt x="117158" y="542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53" name="Google Shape;2553;p35"/>
            <p:cNvGrpSpPr/>
            <p:nvPr/>
          </p:nvGrpSpPr>
          <p:grpSpPr>
            <a:xfrm>
              <a:off x="5221605" y="3534727"/>
              <a:ext cx="127634" cy="123825"/>
              <a:chOff x="5221605" y="3534727"/>
              <a:chExt cx="127634" cy="123825"/>
            </a:xfrm>
          </p:grpSpPr>
          <p:sp>
            <p:nvSpPr>
              <p:cNvPr id="2554" name="Google Shape;2554;p35"/>
              <p:cNvSpPr/>
              <p:nvPr/>
            </p:nvSpPr>
            <p:spPr>
              <a:xfrm>
                <a:off x="5238750" y="3548062"/>
                <a:ext cx="93344" cy="93344"/>
              </a:xfrm>
              <a:custGeom>
                <a:avLst/>
                <a:gdLst/>
                <a:ahLst/>
                <a:cxnLst/>
                <a:rect l="l" t="t" r="r" b="b"/>
                <a:pathLst>
                  <a:path w="93344" h="93344" extrusionOk="0">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35"/>
              <p:cNvSpPr/>
              <p:nvPr/>
            </p:nvSpPr>
            <p:spPr>
              <a:xfrm>
                <a:off x="5221605" y="3534727"/>
                <a:ext cx="127634" cy="123825"/>
              </a:xfrm>
              <a:custGeom>
                <a:avLst/>
                <a:gdLst/>
                <a:ahLst/>
                <a:cxnLst/>
                <a:rect l="l" t="t" r="r" b="b"/>
                <a:pathLst>
                  <a:path w="127634" h="123825" extrusionOk="0">
                    <a:moveTo>
                      <a:pt x="63817" y="123825"/>
                    </a:moveTo>
                    <a:cubicBezTo>
                      <a:pt x="50482" y="123825"/>
                      <a:pt x="38100" y="120015"/>
                      <a:pt x="27622" y="112395"/>
                    </a:cubicBezTo>
                    <a:cubicBezTo>
                      <a:pt x="17145" y="105728"/>
                      <a:pt x="9525" y="95250"/>
                      <a:pt x="4763" y="83820"/>
                    </a:cubicBezTo>
                    <a:lnTo>
                      <a:pt x="15240" y="80010"/>
                    </a:lnTo>
                    <a:cubicBezTo>
                      <a:pt x="23813" y="100013"/>
                      <a:pt x="42863" y="113347"/>
                      <a:pt x="64770" y="113347"/>
                    </a:cubicBezTo>
                    <a:cubicBezTo>
                      <a:pt x="69532" y="113347"/>
                      <a:pt x="74295" y="112395"/>
                      <a:pt x="79057" y="111442"/>
                    </a:cubicBezTo>
                    <a:lnTo>
                      <a:pt x="81915" y="121920"/>
                    </a:lnTo>
                    <a:cubicBezTo>
                      <a:pt x="75247" y="122872"/>
                      <a:pt x="69532" y="123825"/>
                      <a:pt x="63817" y="123825"/>
                    </a:cubicBezTo>
                    <a:close/>
                    <a:moveTo>
                      <a:pt x="86677" y="120015"/>
                    </a:moveTo>
                    <a:lnTo>
                      <a:pt x="82867" y="109538"/>
                    </a:lnTo>
                    <a:cubicBezTo>
                      <a:pt x="103822" y="101917"/>
                      <a:pt x="117157" y="81915"/>
                      <a:pt x="117157" y="60007"/>
                    </a:cubicBezTo>
                    <a:lnTo>
                      <a:pt x="117157" y="60007"/>
                    </a:lnTo>
                    <a:lnTo>
                      <a:pt x="127635" y="60007"/>
                    </a:lnTo>
                    <a:lnTo>
                      <a:pt x="127635" y="60007"/>
                    </a:lnTo>
                    <a:cubicBezTo>
                      <a:pt x="127635" y="73342"/>
                      <a:pt x="123825" y="85725"/>
                      <a:pt x="116205" y="97155"/>
                    </a:cubicBezTo>
                    <a:cubicBezTo>
                      <a:pt x="108585" y="107632"/>
                      <a:pt x="99060" y="115253"/>
                      <a:pt x="86677" y="120015"/>
                    </a:cubicBezTo>
                    <a:close/>
                    <a:moveTo>
                      <a:pt x="10477" y="60007"/>
                    </a:moveTo>
                    <a:lnTo>
                      <a:pt x="0" y="60007"/>
                    </a:lnTo>
                    <a:lnTo>
                      <a:pt x="0" y="60007"/>
                    </a:lnTo>
                    <a:cubicBezTo>
                      <a:pt x="0" y="46672"/>
                      <a:pt x="3810" y="34290"/>
                      <a:pt x="11430" y="22860"/>
                    </a:cubicBezTo>
                    <a:cubicBezTo>
                      <a:pt x="19050" y="12382"/>
                      <a:pt x="29527" y="3810"/>
                      <a:pt x="40957" y="0"/>
                    </a:cubicBezTo>
                    <a:lnTo>
                      <a:pt x="44767" y="10478"/>
                    </a:lnTo>
                    <a:cubicBezTo>
                      <a:pt x="24765" y="18097"/>
                      <a:pt x="10477" y="38100"/>
                      <a:pt x="10477" y="60007"/>
                    </a:cubicBezTo>
                    <a:lnTo>
                      <a:pt x="10477" y="60007"/>
                    </a:lnTo>
                    <a:close/>
                    <a:moveTo>
                      <a:pt x="117157" y="54292"/>
                    </a:moveTo>
                    <a:cubicBezTo>
                      <a:pt x="117157" y="53340"/>
                      <a:pt x="117157" y="52388"/>
                      <a:pt x="117157" y="51435"/>
                    </a:cubicBezTo>
                    <a:lnTo>
                      <a:pt x="127635" y="49530"/>
                    </a:lnTo>
                    <a:cubicBezTo>
                      <a:pt x="127635" y="50482"/>
                      <a:pt x="127635" y="51435"/>
                      <a:pt x="127635" y="52388"/>
                    </a:cubicBezTo>
                    <a:lnTo>
                      <a:pt x="117157" y="5429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56" name="Google Shape;2556;p35"/>
            <p:cNvGrpSpPr/>
            <p:nvPr/>
          </p:nvGrpSpPr>
          <p:grpSpPr>
            <a:xfrm>
              <a:off x="5202555" y="1551622"/>
              <a:ext cx="127634" cy="124777"/>
              <a:chOff x="5202555" y="1551622"/>
              <a:chExt cx="127634" cy="124777"/>
            </a:xfrm>
          </p:grpSpPr>
          <p:sp>
            <p:nvSpPr>
              <p:cNvPr id="2557" name="Google Shape;2557;p35"/>
              <p:cNvSpPr/>
              <p:nvPr/>
            </p:nvSpPr>
            <p:spPr>
              <a:xfrm>
                <a:off x="5219700" y="1564957"/>
                <a:ext cx="93344" cy="93345"/>
              </a:xfrm>
              <a:custGeom>
                <a:avLst/>
                <a:gdLst/>
                <a:ahLst/>
                <a:cxnLst/>
                <a:rect l="l" t="t" r="r" b="b"/>
                <a:pathLst>
                  <a:path w="93344" h="93345" extrusionOk="0">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35"/>
              <p:cNvSpPr/>
              <p:nvPr/>
            </p:nvSpPr>
            <p:spPr>
              <a:xfrm>
                <a:off x="5202555" y="1551622"/>
                <a:ext cx="127634" cy="124777"/>
              </a:xfrm>
              <a:custGeom>
                <a:avLst/>
                <a:gdLst/>
                <a:ahLst/>
                <a:cxnLst/>
                <a:rect l="l" t="t" r="r" b="b"/>
                <a:pathLst>
                  <a:path w="127634" h="124777" extrusionOk="0">
                    <a:moveTo>
                      <a:pt x="63817" y="124777"/>
                    </a:moveTo>
                    <a:cubicBezTo>
                      <a:pt x="50482" y="124777"/>
                      <a:pt x="38100" y="120967"/>
                      <a:pt x="27622" y="113348"/>
                    </a:cubicBezTo>
                    <a:cubicBezTo>
                      <a:pt x="17145" y="106680"/>
                      <a:pt x="9525" y="96202"/>
                      <a:pt x="4763" y="84773"/>
                    </a:cubicBezTo>
                    <a:lnTo>
                      <a:pt x="15240" y="80963"/>
                    </a:lnTo>
                    <a:cubicBezTo>
                      <a:pt x="23813" y="100965"/>
                      <a:pt x="42863" y="114300"/>
                      <a:pt x="64770" y="114300"/>
                    </a:cubicBezTo>
                    <a:cubicBezTo>
                      <a:pt x="69532" y="114300"/>
                      <a:pt x="74295" y="113348"/>
                      <a:pt x="79057" y="112395"/>
                    </a:cubicBezTo>
                    <a:lnTo>
                      <a:pt x="81915" y="122873"/>
                    </a:lnTo>
                    <a:cubicBezTo>
                      <a:pt x="75247" y="123825"/>
                      <a:pt x="69532" y="124777"/>
                      <a:pt x="63817" y="124777"/>
                    </a:cubicBezTo>
                    <a:close/>
                    <a:moveTo>
                      <a:pt x="86677" y="120015"/>
                    </a:moveTo>
                    <a:lnTo>
                      <a:pt x="82867" y="109538"/>
                    </a:lnTo>
                    <a:cubicBezTo>
                      <a:pt x="103822" y="101917"/>
                      <a:pt x="117157" y="81915"/>
                      <a:pt x="117157" y="60007"/>
                    </a:cubicBezTo>
                    <a:lnTo>
                      <a:pt x="117157" y="60007"/>
                    </a:lnTo>
                    <a:lnTo>
                      <a:pt x="127635" y="60007"/>
                    </a:lnTo>
                    <a:lnTo>
                      <a:pt x="127635" y="60007"/>
                    </a:lnTo>
                    <a:cubicBezTo>
                      <a:pt x="127635" y="73342"/>
                      <a:pt x="123825" y="85725"/>
                      <a:pt x="116205" y="97155"/>
                    </a:cubicBezTo>
                    <a:cubicBezTo>
                      <a:pt x="108585" y="107632"/>
                      <a:pt x="99060" y="115252"/>
                      <a:pt x="86677" y="120015"/>
                    </a:cubicBezTo>
                    <a:close/>
                    <a:moveTo>
                      <a:pt x="10477" y="60007"/>
                    </a:moveTo>
                    <a:lnTo>
                      <a:pt x="0" y="60007"/>
                    </a:lnTo>
                    <a:lnTo>
                      <a:pt x="0" y="60007"/>
                    </a:lnTo>
                    <a:cubicBezTo>
                      <a:pt x="0" y="46673"/>
                      <a:pt x="3810" y="34290"/>
                      <a:pt x="11430" y="22860"/>
                    </a:cubicBezTo>
                    <a:cubicBezTo>
                      <a:pt x="19050" y="12382"/>
                      <a:pt x="29527" y="3810"/>
                      <a:pt x="40957" y="0"/>
                    </a:cubicBezTo>
                    <a:lnTo>
                      <a:pt x="44767" y="10477"/>
                    </a:lnTo>
                    <a:cubicBezTo>
                      <a:pt x="24765" y="18098"/>
                      <a:pt x="10477" y="38100"/>
                      <a:pt x="10477" y="60007"/>
                    </a:cubicBezTo>
                    <a:lnTo>
                      <a:pt x="10477" y="60007"/>
                    </a:lnTo>
                    <a:close/>
                    <a:moveTo>
                      <a:pt x="117157" y="55245"/>
                    </a:moveTo>
                    <a:cubicBezTo>
                      <a:pt x="117157" y="54292"/>
                      <a:pt x="117157" y="53340"/>
                      <a:pt x="117157" y="52388"/>
                    </a:cubicBezTo>
                    <a:lnTo>
                      <a:pt x="127635" y="50482"/>
                    </a:lnTo>
                    <a:cubicBezTo>
                      <a:pt x="127635" y="51435"/>
                      <a:pt x="127635" y="52388"/>
                      <a:pt x="127635" y="53340"/>
                    </a:cubicBezTo>
                    <a:lnTo>
                      <a:pt x="117157" y="552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59" name="Google Shape;2559;p35"/>
            <p:cNvGrpSpPr/>
            <p:nvPr/>
          </p:nvGrpSpPr>
          <p:grpSpPr>
            <a:xfrm>
              <a:off x="6848475" y="2079307"/>
              <a:ext cx="127634" cy="123825"/>
              <a:chOff x="6848475" y="2079307"/>
              <a:chExt cx="127634" cy="123825"/>
            </a:xfrm>
          </p:grpSpPr>
          <p:sp>
            <p:nvSpPr>
              <p:cNvPr id="2560" name="Google Shape;2560;p35"/>
              <p:cNvSpPr/>
              <p:nvPr/>
            </p:nvSpPr>
            <p:spPr>
              <a:xfrm>
                <a:off x="6865620" y="2092642"/>
                <a:ext cx="93344" cy="93345"/>
              </a:xfrm>
              <a:custGeom>
                <a:avLst/>
                <a:gdLst/>
                <a:ahLst/>
                <a:cxnLst/>
                <a:rect l="l" t="t" r="r" b="b"/>
                <a:pathLst>
                  <a:path w="93344" h="93345" extrusionOk="0">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35"/>
              <p:cNvSpPr/>
              <p:nvPr/>
            </p:nvSpPr>
            <p:spPr>
              <a:xfrm>
                <a:off x="6848475" y="2079307"/>
                <a:ext cx="127634" cy="123825"/>
              </a:xfrm>
              <a:custGeom>
                <a:avLst/>
                <a:gdLst/>
                <a:ahLst/>
                <a:cxnLst/>
                <a:rect l="l" t="t" r="r" b="b"/>
                <a:pathLst>
                  <a:path w="127634" h="123825" extrusionOk="0">
                    <a:moveTo>
                      <a:pt x="63818" y="123825"/>
                    </a:moveTo>
                    <a:cubicBezTo>
                      <a:pt x="50482" y="123825"/>
                      <a:pt x="38100" y="120015"/>
                      <a:pt x="27622" y="112395"/>
                    </a:cubicBezTo>
                    <a:cubicBezTo>
                      <a:pt x="17145" y="105727"/>
                      <a:pt x="9525" y="95250"/>
                      <a:pt x="4763" y="83820"/>
                    </a:cubicBezTo>
                    <a:lnTo>
                      <a:pt x="15240" y="80010"/>
                    </a:lnTo>
                    <a:cubicBezTo>
                      <a:pt x="23813" y="100013"/>
                      <a:pt x="42863" y="113347"/>
                      <a:pt x="64770" y="113347"/>
                    </a:cubicBezTo>
                    <a:cubicBezTo>
                      <a:pt x="69532" y="113347"/>
                      <a:pt x="74295" y="112395"/>
                      <a:pt x="79057" y="111442"/>
                    </a:cubicBezTo>
                    <a:lnTo>
                      <a:pt x="81915" y="121920"/>
                    </a:lnTo>
                    <a:cubicBezTo>
                      <a:pt x="75247" y="122872"/>
                      <a:pt x="69532" y="123825"/>
                      <a:pt x="63818" y="123825"/>
                    </a:cubicBezTo>
                    <a:close/>
                    <a:moveTo>
                      <a:pt x="86678" y="120015"/>
                    </a:moveTo>
                    <a:lnTo>
                      <a:pt x="82868" y="109538"/>
                    </a:lnTo>
                    <a:cubicBezTo>
                      <a:pt x="103822" y="101917"/>
                      <a:pt x="117157" y="81915"/>
                      <a:pt x="117157" y="60008"/>
                    </a:cubicBezTo>
                    <a:lnTo>
                      <a:pt x="117157" y="60008"/>
                    </a:lnTo>
                    <a:lnTo>
                      <a:pt x="127635" y="60008"/>
                    </a:lnTo>
                    <a:lnTo>
                      <a:pt x="127635" y="60008"/>
                    </a:lnTo>
                    <a:cubicBezTo>
                      <a:pt x="127635" y="73342"/>
                      <a:pt x="123825" y="85725"/>
                      <a:pt x="116205" y="97155"/>
                    </a:cubicBezTo>
                    <a:cubicBezTo>
                      <a:pt x="108585" y="107633"/>
                      <a:pt x="99060" y="115252"/>
                      <a:pt x="86678" y="120015"/>
                    </a:cubicBezTo>
                    <a:close/>
                    <a:moveTo>
                      <a:pt x="10478" y="60008"/>
                    </a:moveTo>
                    <a:lnTo>
                      <a:pt x="0" y="60008"/>
                    </a:lnTo>
                    <a:lnTo>
                      <a:pt x="0" y="60008"/>
                    </a:lnTo>
                    <a:cubicBezTo>
                      <a:pt x="0" y="46672"/>
                      <a:pt x="3810" y="34290"/>
                      <a:pt x="11430" y="22860"/>
                    </a:cubicBezTo>
                    <a:cubicBezTo>
                      <a:pt x="19050" y="12382"/>
                      <a:pt x="29528" y="3810"/>
                      <a:pt x="40957" y="0"/>
                    </a:cubicBezTo>
                    <a:lnTo>
                      <a:pt x="44768" y="10477"/>
                    </a:lnTo>
                    <a:cubicBezTo>
                      <a:pt x="24765" y="18097"/>
                      <a:pt x="10478" y="38100"/>
                      <a:pt x="10478" y="60008"/>
                    </a:cubicBezTo>
                    <a:lnTo>
                      <a:pt x="10478" y="60008"/>
                    </a:lnTo>
                    <a:close/>
                    <a:moveTo>
                      <a:pt x="117157" y="54292"/>
                    </a:moveTo>
                    <a:cubicBezTo>
                      <a:pt x="117157" y="53340"/>
                      <a:pt x="117157" y="52388"/>
                      <a:pt x="117157" y="51435"/>
                    </a:cubicBezTo>
                    <a:lnTo>
                      <a:pt x="127635" y="49530"/>
                    </a:lnTo>
                    <a:cubicBezTo>
                      <a:pt x="127635" y="50483"/>
                      <a:pt x="127635" y="51435"/>
                      <a:pt x="127635" y="52388"/>
                    </a:cubicBezTo>
                    <a:lnTo>
                      <a:pt x="117157" y="5429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2" name="Google Shape;2562;p35"/>
            <p:cNvGrpSpPr/>
            <p:nvPr/>
          </p:nvGrpSpPr>
          <p:grpSpPr>
            <a:xfrm>
              <a:off x="4231957" y="2915602"/>
              <a:ext cx="127634" cy="124777"/>
              <a:chOff x="4231957" y="2915602"/>
              <a:chExt cx="127634" cy="124777"/>
            </a:xfrm>
          </p:grpSpPr>
          <p:sp>
            <p:nvSpPr>
              <p:cNvPr id="2563" name="Google Shape;2563;p35"/>
              <p:cNvSpPr/>
              <p:nvPr/>
            </p:nvSpPr>
            <p:spPr>
              <a:xfrm>
                <a:off x="4249102" y="2928937"/>
                <a:ext cx="93345" cy="93345"/>
              </a:xfrm>
              <a:custGeom>
                <a:avLst/>
                <a:gdLst/>
                <a:ahLst/>
                <a:cxnLst/>
                <a:rect l="l" t="t" r="r" b="b"/>
                <a:pathLst>
                  <a:path w="93345" h="93345" extrusionOk="0">
                    <a:moveTo>
                      <a:pt x="93345" y="46672"/>
                    </a:moveTo>
                    <a:cubicBezTo>
                      <a:pt x="93345" y="72449"/>
                      <a:pt x="72449" y="93345"/>
                      <a:pt x="46673" y="93345"/>
                    </a:cubicBezTo>
                    <a:cubicBezTo>
                      <a:pt x="20896" y="93345"/>
                      <a:pt x="0" y="72449"/>
                      <a:pt x="0" y="46672"/>
                    </a:cubicBezTo>
                    <a:cubicBezTo>
                      <a:pt x="0" y="20896"/>
                      <a:pt x="20896" y="0"/>
                      <a:pt x="46673" y="0"/>
                    </a:cubicBezTo>
                    <a:cubicBezTo>
                      <a:pt x="72449" y="0"/>
                      <a:pt x="93345" y="20896"/>
                      <a:pt x="93345" y="46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35"/>
              <p:cNvSpPr/>
              <p:nvPr/>
            </p:nvSpPr>
            <p:spPr>
              <a:xfrm>
                <a:off x="4231957" y="2915602"/>
                <a:ext cx="127634" cy="124777"/>
              </a:xfrm>
              <a:custGeom>
                <a:avLst/>
                <a:gdLst/>
                <a:ahLst/>
                <a:cxnLst/>
                <a:rect l="l" t="t" r="r" b="b"/>
                <a:pathLst>
                  <a:path w="127634" h="124777" extrusionOk="0">
                    <a:moveTo>
                      <a:pt x="63817" y="124777"/>
                    </a:moveTo>
                    <a:cubicBezTo>
                      <a:pt x="50483" y="124777"/>
                      <a:pt x="38100" y="120967"/>
                      <a:pt x="27622" y="113347"/>
                    </a:cubicBezTo>
                    <a:cubicBezTo>
                      <a:pt x="17145" y="106680"/>
                      <a:pt x="9525" y="96202"/>
                      <a:pt x="4763" y="84772"/>
                    </a:cubicBezTo>
                    <a:lnTo>
                      <a:pt x="15240" y="80963"/>
                    </a:lnTo>
                    <a:cubicBezTo>
                      <a:pt x="23813" y="100965"/>
                      <a:pt x="42863" y="114300"/>
                      <a:pt x="64770" y="114300"/>
                    </a:cubicBezTo>
                    <a:cubicBezTo>
                      <a:pt x="69533" y="114300"/>
                      <a:pt x="74295" y="113347"/>
                      <a:pt x="79058" y="112395"/>
                    </a:cubicBezTo>
                    <a:lnTo>
                      <a:pt x="81915" y="122872"/>
                    </a:lnTo>
                    <a:cubicBezTo>
                      <a:pt x="75247" y="123825"/>
                      <a:pt x="69533" y="124777"/>
                      <a:pt x="63817" y="124777"/>
                    </a:cubicBezTo>
                    <a:close/>
                    <a:moveTo>
                      <a:pt x="86677" y="120015"/>
                    </a:moveTo>
                    <a:lnTo>
                      <a:pt x="82867" y="109538"/>
                    </a:lnTo>
                    <a:cubicBezTo>
                      <a:pt x="103822" y="101917"/>
                      <a:pt x="117158" y="81915"/>
                      <a:pt x="117158" y="60007"/>
                    </a:cubicBezTo>
                    <a:lnTo>
                      <a:pt x="117158" y="60007"/>
                    </a:lnTo>
                    <a:lnTo>
                      <a:pt x="127635" y="60007"/>
                    </a:lnTo>
                    <a:lnTo>
                      <a:pt x="127635" y="60007"/>
                    </a:lnTo>
                    <a:cubicBezTo>
                      <a:pt x="127635" y="73342"/>
                      <a:pt x="123825" y="85725"/>
                      <a:pt x="116205" y="97155"/>
                    </a:cubicBezTo>
                    <a:cubicBezTo>
                      <a:pt x="108585" y="107632"/>
                      <a:pt x="98108" y="115252"/>
                      <a:pt x="86677" y="120015"/>
                    </a:cubicBezTo>
                    <a:close/>
                    <a:moveTo>
                      <a:pt x="10477" y="60007"/>
                    </a:moveTo>
                    <a:lnTo>
                      <a:pt x="0" y="60007"/>
                    </a:lnTo>
                    <a:lnTo>
                      <a:pt x="0" y="60007"/>
                    </a:lnTo>
                    <a:cubicBezTo>
                      <a:pt x="0" y="46672"/>
                      <a:pt x="3810" y="34290"/>
                      <a:pt x="11430" y="22860"/>
                    </a:cubicBezTo>
                    <a:cubicBezTo>
                      <a:pt x="19050" y="12382"/>
                      <a:pt x="29527" y="3810"/>
                      <a:pt x="40958" y="0"/>
                    </a:cubicBezTo>
                    <a:lnTo>
                      <a:pt x="44767" y="10477"/>
                    </a:lnTo>
                    <a:cubicBezTo>
                      <a:pt x="23813" y="18097"/>
                      <a:pt x="10477" y="38100"/>
                      <a:pt x="10477" y="60007"/>
                    </a:cubicBezTo>
                    <a:lnTo>
                      <a:pt x="10477" y="60007"/>
                    </a:lnTo>
                    <a:close/>
                    <a:moveTo>
                      <a:pt x="117158" y="55245"/>
                    </a:moveTo>
                    <a:cubicBezTo>
                      <a:pt x="117158" y="54292"/>
                      <a:pt x="117158" y="53340"/>
                      <a:pt x="117158" y="52388"/>
                    </a:cubicBezTo>
                    <a:lnTo>
                      <a:pt x="127635" y="50482"/>
                    </a:lnTo>
                    <a:cubicBezTo>
                      <a:pt x="127635" y="51435"/>
                      <a:pt x="127635" y="52388"/>
                      <a:pt x="127635" y="53340"/>
                    </a:cubicBezTo>
                    <a:lnTo>
                      <a:pt x="117158" y="552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5" name="Google Shape;2565;p35"/>
            <p:cNvGrpSpPr/>
            <p:nvPr/>
          </p:nvGrpSpPr>
          <p:grpSpPr>
            <a:xfrm>
              <a:off x="2800572" y="4384595"/>
              <a:ext cx="128304" cy="123586"/>
              <a:chOff x="2800572" y="4384595"/>
              <a:chExt cx="128304" cy="123586"/>
            </a:xfrm>
          </p:grpSpPr>
          <p:sp>
            <p:nvSpPr>
              <p:cNvPr id="2566" name="Google Shape;2566;p35"/>
              <p:cNvSpPr/>
              <p:nvPr/>
            </p:nvSpPr>
            <p:spPr>
              <a:xfrm>
                <a:off x="2818517" y="4402524"/>
                <a:ext cx="93204" cy="93204"/>
              </a:xfrm>
              <a:custGeom>
                <a:avLst/>
                <a:gdLst/>
                <a:ahLst/>
                <a:cxnLst/>
                <a:rect l="l" t="t" r="r" b="b"/>
                <a:pathLst>
                  <a:path w="93204" h="93204" extrusionOk="0">
                    <a:moveTo>
                      <a:pt x="22790" y="86607"/>
                    </a:moveTo>
                    <a:cubicBezTo>
                      <a:pt x="882" y="73272"/>
                      <a:pt x="-6738" y="44697"/>
                      <a:pt x="6597" y="22790"/>
                    </a:cubicBezTo>
                    <a:cubicBezTo>
                      <a:pt x="19932" y="882"/>
                      <a:pt x="48507" y="-6738"/>
                      <a:pt x="70415" y="6597"/>
                    </a:cubicBezTo>
                    <a:cubicBezTo>
                      <a:pt x="92322" y="19932"/>
                      <a:pt x="99942" y="48507"/>
                      <a:pt x="86607" y="70415"/>
                    </a:cubicBezTo>
                    <a:cubicBezTo>
                      <a:pt x="73272" y="92322"/>
                      <a:pt x="44697" y="99943"/>
                      <a:pt x="22790" y="866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35"/>
              <p:cNvSpPr/>
              <p:nvPr/>
            </p:nvSpPr>
            <p:spPr>
              <a:xfrm>
                <a:off x="2800572" y="4384595"/>
                <a:ext cx="128304" cy="123586"/>
              </a:xfrm>
              <a:custGeom>
                <a:avLst/>
                <a:gdLst/>
                <a:ahLst/>
                <a:cxnLst/>
                <a:rect l="l" t="t" r="r" b="b"/>
                <a:pathLst>
                  <a:path w="128304" h="123586" extrusionOk="0">
                    <a:moveTo>
                      <a:pt x="9303" y="32147"/>
                    </a:moveTo>
                    <a:cubicBezTo>
                      <a:pt x="15970" y="20717"/>
                      <a:pt x="25495" y="12144"/>
                      <a:pt x="36925" y="6429"/>
                    </a:cubicBezTo>
                    <a:cubicBezTo>
                      <a:pt x="48355" y="714"/>
                      <a:pt x="60738" y="-1191"/>
                      <a:pt x="73120" y="714"/>
                    </a:cubicBezTo>
                    <a:lnTo>
                      <a:pt x="71215" y="11192"/>
                    </a:lnTo>
                    <a:cubicBezTo>
                      <a:pt x="49307" y="8334"/>
                      <a:pt x="28353" y="17859"/>
                      <a:pt x="17875" y="36909"/>
                    </a:cubicBezTo>
                    <a:cubicBezTo>
                      <a:pt x="15017" y="40719"/>
                      <a:pt x="14065" y="45482"/>
                      <a:pt x="12160" y="50244"/>
                    </a:cubicBezTo>
                    <a:lnTo>
                      <a:pt x="1682" y="47387"/>
                    </a:lnTo>
                    <a:cubicBezTo>
                      <a:pt x="3588" y="41672"/>
                      <a:pt x="6445" y="36909"/>
                      <a:pt x="9303" y="32147"/>
                    </a:cubicBezTo>
                    <a:close/>
                    <a:moveTo>
                      <a:pt x="730" y="53102"/>
                    </a:moveTo>
                    <a:lnTo>
                      <a:pt x="11207" y="55007"/>
                    </a:lnTo>
                    <a:cubicBezTo>
                      <a:pt x="7398" y="76914"/>
                      <a:pt x="17875" y="98822"/>
                      <a:pt x="36925" y="110252"/>
                    </a:cubicBezTo>
                    <a:lnTo>
                      <a:pt x="36925" y="110252"/>
                    </a:lnTo>
                    <a:lnTo>
                      <a:pt x="31210" y="119777"/>
                    </a:lnTo>
                    <a:lnTo>
                      <a:pt x="31210" y="119777"/>
                    </a:lnTo>
                    <a:cubicBezTo>
                      <a:pt x="19780" y="113109"/>
                      <a:pt x="11207" y="103584"/>
                      <a:pt x="5492" y="91202"/>
                    </a:cubicBezTo>
                    <a:cubicBezTo>
                      <a:pt x="730" y="78819"/>
                      <a:pt x="-1175" y="66437"/>
                      <a:pt x="730" y="53102"/>
                    </a:cubicBezTo>
                    <a:close/>
                    <a:moveTo>
                      <a:pt x="91217" y="17859"/>
                    </a:moveTo>
                    <a:lnTo>
                      <a:pt x="96932" y="8334"/>
                    </a:lnTo>
                    <a:lnTo>
                      <a:pt x="96932" y="8334"/>
                    </a:lnTo>
                    <a:cubicBezTo>
                      <a:pt x="108363" y="15002"/>
                      <a:pt x="116935" y="24527"/>
                      <a:pt x="122650" y="36909"/>
                    </a:cubicBezTo>
                    <a:cubicBezTo>
                      <a:pt x="128365" y="48339"/>
                      <a:pt x="129317" y="61674"/>
                      <a:pt x="127413" y="74057"/>
                    </a:cubicBezTo>
                    <a:lnTo>
                      <a:pt x="116935" y="72152"/>
                    </a:lnTo>
                    <a:cubicBezTo>
                      <a:pt x="120745" y="51197"/>
                      <a:pt x="110267" y="29289"/>
                      <a:pt x="91217" y="17859"/>
                    </a:cubicBezTo>
                    <a:lnTo>
                      <a:pt x="91217" y="17859"/>
                    </a:lnTo>
                    <a:close/>
                    <a:moveTo>
                      <a:pt x="41688" y="112157"/>
                    </a:moveTo>
                    <a:cubicBezTo>
                      <a:pt x="42640" y="112157"/>
                      <a:pt x="43592" y="113109"/>
                      <a:pt x="43592" y="113109"/>
                    </a:cubicBezTo>
                    <a:lnTo>
                      <a:pt x="39782" y="123587"/>
                    </a:lnTo>
                    <a:cubicBezTo>
                      <a:pt x="38830" y="123587"/>
                      <a:pt x="37878" y="122634"/>
                      <a:pt x="36925" y="122634"/>
                    </a:cubicBezTo>
                    <a:lnTo>
                      <a:pt x="41688" y="1121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8" name="Google Shape;2568;p35"/>
            <p:cNvGrpSpPr/>
            <p:nvPr/>
          </p:nvGrpSpPr>
          <p:grpSpPr>
            <a:xfrm>
              <a:off x="5412165" y="2613897"/>
              <a:ext cx="128465" cy="124539"/>
              <a:chOff x="5412165" y="2613897"/>
              <a:chExt cx="128465" cy="124539"/>
            </a:xfrm>
          </p:grpSpPr>
          <p:sp>
            <p:nvSpPr>
              <p:cNvPr id="2569" name="Google Shape;2569;p35"/>
              <p:cNvSpPr/>
              <p:nvPr/>
            </p:nvSpPr>
            <p:spPr>
              <a:xfrm>
                <a:off x="5429320" y="2632779"/>
                <a:ext cx="93204" cy="92781"/>
              </a:xfrm>
              <a:custGeom>
                <a:avLst/>
                <a:gdLst/>
                <a:ahLst/>
                <a:cxnLst/>
                <a:rect l="l" t="t" r="r" b="b"/>
                <a:pathLst>
                  <a:path w="93204" h="92781" extrusionOk="0">
                    <a:moveTo>
                      <a:pt x="22790" y="86607"/>
                    </a:moveTo>
                    <a:cubicBezTo>
                      <a:pt x="882" y="73272"/>
                      <a:pt x="-6738" y="44697"/>
                      <a:pt x="6598" y="22790"/>
                    </a:cubicBezTo>
                    <a:cubicBezTo>
                      <a:pt x="19932" y="882"/>
                      <a:pt x="48507" y="-6738"/>
                      <a:pt x="70415" y="6597"/>
                    </a:cubicBezTo>
                    <a:cubicBezTo>
                      <a:pt x="92323" y="19932"/>
                      <a:pt x="99942" y="48507"/>
                      <a:pt x="86607" y="70415"/>
                    </a:cubicBezTo>
                    <a:cubicBezTo>
                      <a:pt x="73273" y="92322"/>
                      <a:pt x="45650" y="98990"/>
                      <a:pt x="22790" y="866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35"/>
              <p:cNvSpPr/>
              <p:nvPr/>
            </p:nvSpPr>
            <p:spPr>
              <a:xfrm>
                <a:off x="5412165" y="2613897"/>
                <a:ext cx="128465" cy="124539"/>
              </a:xfrm>
              <a:custGeom>
                <a:avLst/>
                <a:gdLst/>
                <a:ahLst/>
                <a:cxnLst/>
                <a:rect l="l" t="t" r="r" b="b"/>
                <a:pathLst>
                  <a:path w="128465" h="124539" extrusionOk="0">
                    <a:moveTo>
                      <a:pt x="8512" y="32147"/>
                    </a:moveTo>
                    <a:cubicBezTo>
                      <a:pt x="15179" y="20717"/>
                      <a:pt x="24704" y="12144"/>
                      <a:pt x="36134" y="6429"/>
                    </a:cubicBezTo>
                    <a:cubicBezTo>
                      <a:pt x="47564" y="714"/>
                      <a:pt x="59947" y="-1191"/>
                      <a:pt x="72329" y="714"/>
                    </a:cubicBezTo>
                    <a:lnTo>
                      <a:pt x="70424" y="11192"/>
                    </a:lnTo>
                    <a:cubicBezTo>
                      <a:pt x="48516" y="8334"/>
                      <a:pt x="27562" y="17859"/>
                      <a:pt x="17084" y="36909"/>
                    </a:cubicBezTo>
                    <a:cubicBezTo>
                      <a:pt x="14227" y="40719"/>
                      <a:pt x="13274" y="45482"/>
                      <a:pt x="11369" y="50244"/>
                    </a:cubicBezTo>
                    <a:lnTo>
                      <a:pt x="891" y="47387"/>
                    </a:lnTo>
                    <a:cubicBezTo>
                      <a:pt x="3749" y="42624"/>
                      <a:pt x="5654" y="37862"/>
                      <a:pt x="8512" y="32147"/>
                    </a:cubicBezTo>
                    <a:close/>
                    <a:moveTo>
                      <a:pt x="891" y="54054"/>
                    </a:moveTo>
                    <a:lnTo>
                      <a:pt x="11369" y="55959"/>
                    </a:lnTo>
                    <a:cubicBezTo>
                      <a:pt x="7559" y="77867"/>
                      <a:pt x="18037" y="99774"/>
                      <a:pt x="37087" y="111204"/>
                    </a:cubicBezTo>
                    <a:lnTo>
                      <a:pt x="37087" y="111204"/>
                    </a:lnTo>
                    <a:lnTo>
                      <a:pt x="31372" y="120729"/>
                    </a:lnTo>
                    <a:lnTo>
                      <a:pt x="31372" y="120729"/>
                    </a:lnTo>
                    <a:cubicBezTo>
                      <a:pt x="19941" y="114062"/>
                      <a:pt x="11369" y="104537"/>
                      <a:pt x="5654" y="92154"/>
                    </a:cubicBezTo>
                    <a:cubicBezTo>
                      <a:pt x="-61" y="79772"/>
                      <a:pt x="-1013" y="67389"/>
                      <a:pt x="891" y="54054"/>
                    </a:cubicBezTo>
                    <a:close/>
                    <a:moveTo>
                      <a:pt x="91379" y="18812"/>
                    </a:moveTo>
                    <a:lnTo>
                      <a:pt x="97094" y="9287"/>
                    </a:lnTo>
                    <a:lnTo>
                      <a:pt x="97094" y="9287"/>
                    </a:lnTo>
                    <a:cubicBezTo>
                      <a:pt x="108524" y="15954"/>
                      <a:pt x="117097" y="25479"/>
                      <a:pt x="122812" y="37862"/>
                    </a:cubicBezTo>
                    <a:cubicBezTo>
                      <a:pt x="128527" y="49292"/>
                      <a:pt x="129479" y="62627"/>
                      <a:pt x="127574" y="75009"/>
                    </a:cubicBezTo>
                    <a:lnTo>
                      <a:pt x="117097" y="73104"/>
                    </a:lnTo>
                    <a:cubicBezTo>
                      <a:pt x="119954" y="52149"/>
                      <a:pt x="109477" y="30242"/>
                      <a:pt x="91379" y="18812"/>
                    </a:cubicBezTo>
                    <a:lnTo>
                      <a:pt x="91379" y="18812"/>
                    </a:lnTo>
                    <a:close/>
                    <a:moveTo>
                      <a:pt x="41849" y="113109"/>
                    </a:moveTo>
                    <a:cubicBezTo>
                      <a:pt x="42802" y="113109"/>
                      <a:pt x="43754" y="114062"/>
                      <a:pt x="43754" y="114062"/>
                    </a:cubicBezTo>
                    <a:lnTo>
                      <a:pt x="39944" y="124539"/>
                    </a:lnTo>
                    <a:cubicBezTo>
                      <a:pt x="38991" y="124539"/>
                      <a:pt x="38039" y="123587"/>
                      <a:pt x="37087" y="123587"/>
                    </a:cubicBezTo>
                    <a:lnTo>
                      <a:pt x="41849" y="1131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71" name="Google Shape;2571;p35"/>
            <p:cNvGrpSpPr/>
            <p:nvPr/>
          </p:nvGrpSpPr>
          <p:grpSpPr>
            <a:xfrm>
              <a:off x="6982838" y="2755820"/>
              <a:ext cx="128465" cy="124539"/>
              <a:chOff x="6982838" y="2755820"/>
              <a:chExt cx="128465" cy="124539"/>
            </a:xfrm>
          </p:grpSpPr>
          <p:sp>
            <p:nvSpPr>
              <p:cNvPr id="2572" name="Google Shape;2572;p35"/>
              <p:cNvSpPr/>
              <p:nvPr/>
            </p:nvSpPr>
            <p:spPr>
              <a:xfrm>
                <a:off x="6999992" y="2773749"/>
                <a:ext cx="93204" cy="93204"/>
              </a:xfrm>
              <a:custGeom>
                <a:avLst/>
                <a:gdLst/>
                <a:ahLst/>
                <a:cxnLst/>
                <a:rect l="l" t="t" r="r" b="b"/>
                <a:pathLst>
                  <a:path w="93204" h="93204" extrusionOk="0">
                    <a:moveTo>
                      <a:pt x="22790" y="86607"/>
                    </a:moveTo>
                    <a:cubicBezTo>
                      <a:pt x="882" y="73272"/>
                      <a:pt x="-6738" y="44697"/>
                      <a:pt x="6597" y="22790"/>
                    </a:cubicBezTo>
                    <a:cubicBezTo>
                      <a:pt x="19932" y="882"/>
                      <a:pt x="48507" y="-6738"/>
                      <a:pt x="70415" y="6597"/>
                    </a:cubicBezTo>
                    <a:cubicBezTo>
                      <a:pt x="92322" y="19932"/>
                      <a:pt x="99943" y="48507"/>
                      <a:pt x="86607" y="70415"/>
                    </a:cubicBezTo>
                    <a:cubicBezTo>
                      <a:pt x="73272" y="92322"/>
                      <a:pt x="45650" y="99942"/>
                      <a:pt x="22790" y="866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35"/>
              <p:cNvSpPr/>
              <p:nvPr/>
            </p:nvSpPr>
            <p:spPr>
              <a:xfrm>
                <a:off x="6982838" y="2755820"/>
                <a:ext cx="128465" cy="124539"/>
              </a:xfrm>
              <a:custGeom>
                <a:avLst/>
                <a:gdLst/>
                <a:ahLst/>
                <a:cxnLst/>
                <a:rect l="l" t="t" r="r" b="b"/>
                <a:pathLst>
                  <a:path w="128465" h="124539" extrusionOk="0">
                    <a:moveTo>
                      <a:pt x="8512" y="32147"/>
                    </a:moveTo>
                    <a:cubicBezTo>
                      <a:pt x="15179" y="20717"/>
                      <a:pt x="24704" y="12144"/>
                      <a:pt x="36134" y="6429"/>
                    </a:cubicBezTo>
                    <a:cubicBezTo>
                      <a:pt x="47564" y="714"/>
                      <a:pt x="59947" y="-1191"/>
                      <a:pt x="72329" y="714"/>
                    </a:cubicBezTo>
                    <a:lnTo>
                      <a:pt x="70424" y="11192"/>
                    </a:lnTo>
                    <a:cubicBezTo>
                      <a:pt x="48517" y="8334"/>
                      <a:pt x="27562" y="17859"/>
                      <a:pt x="17084" y="36909"/>
                    </a:cubicBezTo>
                    <a:cubicBezTo>
                      <a:pt x="14227" y="40719"/>
                      <a:pt x="13274" y="45482"/>
                      <a:pt x="11369" y="50244"/>
                    </a:cubicBezTo>
                    <a:lnTo>
                      <a:pt x="892" y="47387"/>
                    </a:lnTo>
                    <a:cubicBezTo>
                      <a:pt x="3749" y="41672"/>
                      <a:pt x="5654" y="36909"/>
                      <a:pt x="8512" y="32147"/>
                    </a:cubicBezTo>
                    <a:close/>
                    <a:moveTo>
                      <a:pt x="892" y="54054"/>
                    </a:moveTo>
                    <a:lnTo>
                      <a:pt x="11369" y="55959"/>
                    </a:lnTo>
                    <a:cubicBezTo>
                      <a:pt x="7559" y="77867"/>
                      <a:pt x="18037" y="99774"/>
                      <a:pt x="37087" y="111204"/>
                    </a:cubicBezTo>
                    <a:lnTo>
                      <a:pt x="37087" y="111204"/>
                    </a:lnTo>
                    <a:lnTo>
                      <a:pt x="31372" y="120729"/>
                    </a:lnTo>
                    <a:lnTo>
                      <a:pt x="31372" y="120729"/>
                    </a:lnTo>
                    <a:cubicBezTo>
                      <a:pt x="19942" y="114062"/>
                      <a:pt x="11369" y="104537"/>
                      <a:pt x="5654" y="92154"/>
                    </a:cubicBezTo>
                    <a:cubicBezTo>
                      <a:pt x="-61" y="78819"/>
                      <a:pt x="-1013" y="66437"/>
                      <a:pt x="892" y="54054"/>
                    </a:cubicBezTo>
                    <a:close/>
                    <a:moveTo>
                      <a:pt x="91379" y="18812"/>
                    </a:moveTo>
                    <a:lnTo>
                      <a:pt x="97094" y="9287"/>
                    </a:lnTo>
                    <a:lnTo>
                      <a:pt x="97094" y="9287"/>
                    </a:lnTo>
                    <a:cubicBezTo>
                      <a:pt x="108524" y="15954"/>
                      <a:pt x="117097" y="25479"/>
                      <a:pt x="122812" y="37862"/>
                    </a:cubicBezTo>
                    <a:cubicBezTo>
                      <a:pt x="128526" y="49292"/>
                      <a:pt x="129479" y="62627"/>
                      <a:pt x="127574" y="75009"/>
                    </a:cubicBezTo>
                    <a:lnTo>
                      <a:pt x="117097" y="73104"/>
                    </a:lnTo>
                    <a:cubicBezTo>
                      <a:pt x="119954" y="51197"/>
                      <a:pt x="109476" y="29289"/>
                      <a:pt x="91379" y="18812"/>
                    </a:cubicBezTo>
                    <a:lnTo>
                      <a:pt x="91379" y="18812"/>
                    </a:lnTo>
                    <a:close/>
                    <a:moveTo>
                      <a:pt x="41849" y="113109"/>
                    </a:moveTo>
                    <a:cubicBezTo>
                      <a:pt x="42802" y="113109"/>
                      <a:pt x="43754" y="114062"/>
                      <a:pt x="43754" y="114062"/>
                    </a:cubicBezTo>
                    <a:lnTo>
                      <a:pt x="39944" y="124539"/>
                    </a:lnTo>
                    <a:cubicBezTo>
                      <a:pt x="38992" y="124539"/>
                      <a:pt x="38039" y="123587"/>
                      <a:pt x="37087" y="123587"/>
                    </a:cubicBezTo>
                    <a:lnTo>
                      <a:pt x="41849" y="1131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74" name="Google Shape;2574;p35"/>
            <p:cNvGrpSpPr/>
            <p:nvPr/>
          </p:nvGrpSpPr>
          <p:grpSpPr>
            <a:xfrm>
              <a:off x="8764013" y="5131355"/>
              <a:ext cx="128465" cy="124539"/>
              <a:chOff x="8764013" y="5131355"/>
              <a:chExt cx="128465" cy="124539"/>
            </a:xfrm>
          </p:grpSpPr>
          <p:sp>
            <p:nvSpPr>
              <p:cNvPr id="2575" name="Google Shape;2575;p35"/>
              <p:cNvSpPr/>
              <p:nvPr/>
            </p:nvSpPr>
            <p:spPr>
              <a:xfrm>
                <a:off x="8781167" y="5149284"/>
                <a:ext cx="93204" cy="93204"/>
              </a:xfrm>
              <a:custGeom>
                <a:avLst/>
                <a:gdLst/>
                <a:ahLst/>
                <a:cxnLst/>
                <a:rect l="l" t="t" r="r" b="b"/>
                <a:pathLst>
                  <a:path w="93204" h="93204" extrusionOk="0">
                    <a:moveTo>
                      <a:pt x="22790" y="86608"/>
                    </a:moveTo>
                    <a:cubicBezTo>
                      <a:pt x="882" y="73272"/>
                      <a:pt x="-6737" y="44697"/>
                      <a:pt x="6597" y="22790"/>
                    </a:cubicBezTo>
                    <a:cubicBezTo>
                      <a:pt x="19932" y="883"/>
                      <a:pt x="48507" y="-6738"/>
                      <a:pt x="70415" y="6597"/>
                    </a:cubicBezTo>
                    <a:cubicBezTo>
                      <a:pt x="92322" y="19933"/>
                      <a:pt x="99943" y="48508"/>
                      <a:pt x="86607" y="70415"/>
                    </a:cubicBezTo>
                    <a:cubicBezTo>
                      <a:pt x="73272" y="92322"/>
                      <a:pt x="45650" y="99942"/>
                      <a:pt x="22790" y="866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35"/>
              <p:cNvSpPr/>
              <p:nvPr/>
            </p:nvSpPr>
            <p:spPr>
              <a:xfrm>
                <a:off x="8764013" y="5131355"/>
                <a:ext cx="128465" cy="124539"/>
              </a:xfrm>
              <a:custGeom>
                <a:avLst/>
                <a:gdLst/>
                <a:ahLst/>
                <a:cxnLst/>
                <a:rect l="l" t="t" r="r" b="b"/>
                <a:pathLst>
                  <a:path w="128465" h="124539" extrusionOk="0">
                    <a:moveTo>
                      <a:pt x="8512" y="32147"/>
                    </a:moveTo>
                    <a:cubicBezTo>
                      <a:pt x="15179" y="20717"/>
                      <a:pt x="24704" y="12144"/>
                      <a:pt x="36134" y="6429"/>
                    </a:cubicBezTo>
                    <a:cubicBezTo>
                      <a:pt x="47564" y="714"/>
                      <a:pt x="59947" y="-1191"/>
                      <a:pt x="72329" y="714"/>
                    </a:cubicBezTo>
                    <a:lnTo>
                      <a:pt x="70424" y="11192"/>
                    </a:lnTo>
                    <a:cubicBezTo>
                      <a:pt x="48517" y="8334"/>
                      <a:pt x="27562" y="17859"/>
                      <a:pt x="17084" y="36909"/>
                    </a:cubicBezTo>
                    <a:cubicBezTo>
                      <a:pt x="14226" y="40719"/>
                      <a:pt x="13274" y="45482"/>
                      <a:pt x="11369" y="50244"/>
                    </a:cubicBezTo>
                    <a:lnTo>
                      <a:pt x="892" y="47387"/>
                    </a:lnTo>
                    <a:cubicBezTo>
                      <a:pt x="3749" y="41672"/>
                      <a:pt x="5654" y="36909"/>
                      <a:pt x="8512" y="32147"/>
                    </a:cubicBezTo>
                    <a:close/>
                    <a:moveTo>
                      <a:pt x="892" y="53102"/>
                    </a:moveTo>
                    <a:lnTo>
                      <a:pt x="11369" y="55007"/>
                    </a:lnTo>
                    <a:cubicBezTo>
                      <a:pt x="7559" y="76914"/>
                      <a:pt x="18037" y="98822"/>
                      <a:pt x="37087" y="110252"/>
                    </a:cubicBezTo>
                    <a:lnTo>
                      <a:pt x="37087" y="110252"/>
                    </a:lnTo>
                    <a:lnTo>
                      <a:pt x="31372" y="119777"/>
                    </a:lnTo>
                    <a:lnTo>
                      <a:pt x="31372" y="119777"/>
                    </a:lnTo>
                    <a:cubicBezTo>
                      <a:pt x="19942" y="113109"/>
                      <a:pt x="11369" y="103584"/>
                      <a:pt x="5654" y="91202"/>
                    </a:cubicBezTo>
                    <a:cubicBezTo>
                      <a:pt x="-61" y="78819"/>
                      <a:pt x="-1013" y="66437"/>
                      <a:pt x="892" y="53102"/>
                    </a:cubicBezTo>
                    <a:close/>
                    <a:moveTo>
                      <a:pt x="91379" y="18812"/>
                    </a:moveTo>
                    <a:lnTo>
                      <a:pt x="97094" y="9287"/>
                    </a:lnTo>
                    <a:lnTo>
                      <a:pt x="97094" y="9287"/>
                    </a:lnTo>
                    <a:cubicBezTo>
                      <a:pt x="108524" y="15954"/>
                      <a:pt x="117097" y="25479"/>
                      <a:pt x="122812" y="37862"/>
                    </a:cubicBezTo>
                    <a:cubicBezTo>
                      <a:pt x="128526" y="49292"/>
                      <a:pt x="129479" y="62627"/>
                      <a:pt x="127574" y="75009"/>
                    </a:cubicBezTo>
                    <a:lnTo>
                      <a:pt x="117097" y="73104"/>
                    </a:lnTo>
                    <a:cubicBezTo>
                      <a:pt x="119954" y="51197"/>
                      <a:pt x="109476" y="29289"/>
                      <a:pt x="91379" y="18812"/>
                    </a:cubicBezTo>
                    <a:lnTo>
                      <a:pt x="91379" y="18812"/>
                    </a:lnTo>
                    <a:close/>
                    <a:moveTo>
                      <a:pt x="41849" y="113109"/>
                    </a:moveTo>
                    <a:cubicBezTo>
                      <a:pt x="42801" y="113109"/>
                      <a:pt x="43754" y="114062"/>
                      <a:pt x="43754" y="114062"/>
                    </a:cubicBezTo>
                    <a:lnTo>
                      <a:pt x="39944" y="124539"/>
                    </a:lnTo>
                    <a:cubicBezTo>
                      <a:pt x="38992" y="124539"/>
                      <a:pt x="38039" y="123587"/>
                      <a:pt x="37087" y="123587"/>
                    </a:cubicBezTo>
                    <a:lnTo>
                      <a:pt x="41849" y="1131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77" name="Google Shape;2577;p35"/>
            <p:cNvGrpSpPr/>
            <p:nvPr/>
          </p:nvGrpSpPr>
          <p:grpSpPr>
            <a:xfrm>
              <a:off x="5810842" y="3286362"/>
              <a:ext cx="127934" cy="124539"/>
              <a:chOff x="5810842" y="3286362"/>
              <a:chExt cx="127934" cy="124539"/>
            </a:xfrm>
          </p:grpSpPr>
          <p:sp>
            <p:nvSpPr>
              <p:cNvPr id="2578" name="Google Shape;2578;p35"/>
              <p:cNvSpPr/>
              <p:nvPr/>
            </p:nvSpPr>
            <p:spPr>
              <a:xfrm>
                <a:off x="5828417" y="3305244"/>
                <a:ext cx="93204" cy="92571"/>
              </a:xfrm>
              <a:custGeom>
                <a:avLst/>
                <a:gdLst/>
                <a:ahLst/>
                <a:cxnLst/>
                <a:rect l="l" t="t" r="r" b="b"/>
                <a:pathLst>
                  <a:path w="93204" h="92571" extrusionOk="0">
                    <a:moveTo>
                      <a:pt x="22790" y="86607"/>
                    </a:moveTo>
                    <a:cubicBezTo>
                      <a:pt x="882" y="73272"/>
                      <a:pt x="-6738" y="44697"/>
                      <a:pt x="6597" y="22790"/>
                    </a:cubicBezTo>
                    <a:cubicBezTo>
                      <a:pt x="19932" y="882"/>
                      <a:pt x="48507" y="-6738"/>
                      <a:pt x="70415" y="6597"/>
                    </a:cubicBezTo>
                    <a:cubicBezTo>
                      <a:pt x="92322" y="19932"/>
                      <a:pt x="99942" y="48507"/>
                      <a:pt x="86607" y="70415"/>
                    </a:cubicBezTo>
                    <a:cubicBezTo>
                      <a:pt x="74225" y="91370"/>
                      <a:pt x="45650" y="98990"/>
                      <a:pt x="22790" y="866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35"/>
              <p:cNvSpPr/>
              <p:nvPr/>
            </p:nvSpPr>
            <p:spPr>
              <a:xfrm>
                <a:off x="5810842" y="3286362"/>
                <a:ext cx="127934" cy="124539"/>
              </a:xfrm>
              <a:custGeom>
                <a:avLst/>
                <a:gdLst/>
                <a:ahLst/>
                <a:cxnLst/>
                <a:rect l="l" t="t" r="r" b="b"/>
                <a:pathLst>
                  <a:path w="127934" h="124539" extrusionOk="0">
                    <a:moveTo>
                      <a:pt x="8933" y="32147"/>
                    </a:moveTo>
                    <a:cubicBezTo>
                      <a:pt x="15600" y="20717"/>
                      <a:pt x="25125" y="12144"/>
                      <a:pt x="36555" y="6429"/>
                    </a:cubicBezTo>
                    <a:cubicBezTo>
                      <a:pt x="47985" y="714"/>
                      <a:pt x="60368" y="-1191"/>
                      <a:pt x="72750" y="714"/>
                    </a:cubicBezTo>
                    <a:lnTo>
                      <a:pt x="70845" y="11192"/>
                    </a:lnTo>
                    <a:cubicBezTo>
                      <a:pt x="48938" y="8334"/>
                      <a:pt x="27983" y="17859"/>
                      <a:pt x="17505" y="36909"/>
                    </a:cubicBezTo>
                    <a:cubicBezTo>
                      <a:pt x="14648" y="40719"/>
                      <a:pt x="13695" y="45482"/>
                      <a:pt x="11790" y="50244"/>
                    </a:cubicBezTo>
                    <a:lnTo>
                      <a:pt x="1313" y="47387"/>
                    </a:lnTo>
                    <a:cubicBezTo>
                      <a:pt x="4170" y="42624"/>
                      <a:pt x="6075" y="36909"/>
                      <a:pt x="8933" y="32147"/>
                    </a:cubicBezTo>
                    <a:close/>
                    <a:moveTo>
                      <a:pt x="1313" y="54054"/>
                    </a:moveTo>
                    <a:lnTo>
                      <a:pt x="11790" y="55959"/>
                    </a:lnTo>
                    <a:cubicBezTo>
                      <a:pt x="7980" y="77867"/>
                      <a:pt x="18458" y="99774"/>
                      <a:pt x="37508" y="111204"/>
                    </a:cubicBezTo>
                    <a:lnTo>
                      <a:pt x="37508" y="111204"/>
                    </a:lnTo>
                    <a:lnTo>
                      <a:pt x="31793" y="120729"/>
                    </a:lnTo>
                    <a:lnTo>
                      <a:pt x="31793" y="120729"/>
                    </a:lnTo>
                    <a:cubicBezTo>
                      <a:pt x="20363" y="114062"/>
                      <a:pt x="11790" y="104537"/>
                      <a:pt x="6075" y="92154"/>
                    </a:cubicBezTo>
                    <a:cubicBezTo>
                      <a:pt x="360" y="79772"/>
                      <a:pt x="-1545" y="66437"/>
                      <a:pt x="1313" y="54054"/>
                    </a:cubicBezTo>
                    <a:close/>
                    <a:moveTo>
                      <a:pt x="90848" y="18812"/>
                    </a:moveTo>
                    <a:lnTo>
                      <a:pt x="96563" y="9287"/>
                    </a:lnTo>
                    <a:lnTo>
                      <a:pt x="96563" y="9287"/>
                    </a:lnTo>
                    <a:cubicBezTo>
                      <a:pt x="107993" y="15954"/>
                      <a:pt x="116565" y="25479"/>
                      <a:pt x="122280" y="37862"/>
                    </a:cubicBezTo>
                    <a:cubicBezTo>
                      <a:pt x="127995" y="49292"/>
                      <a:pt x="128948" y="62627"/>
                      <a:pt x="127043" y="75009"/>
                    </a:cubicBezTo>
                    <a:lnTo>
                      <a:pt x="116565" y="73104"/>
                    </a:lnTo>
                    <a:cubicBezTo>
                      <a:pt x="120375" y="52149"/>
                      <a:pt x="109898" y="30242"/>
                      <a:pt x="90848" y="18812"/>
                    </a:cubicBezTo>
                    <a:lnTo>
                      <a:pt x="90848" y="18812"/>
                    </a:lnTo>
                    <a:close/>
                    <a:moveTo>
                      <a:pt x="42270" y="113109"/>
                    </a:moveTo>
                    <a:cubicBezTo>
                      <a:pt x="43223" y="113109"/>
                      <a:pt x="44175" y="114062"/>
                      <a:pt x="44175" y="114062"/>
                    </a:cubicBezTo>
                    <a:lnTo>
                      <a:pt x="40365" y="124539"/>
                    </a:lnTo>
                    <a:cubicBezTo>
                      <a:pt x="39413" y="124539"/>
                      <a:pt x="38460" y="123587"/>
                      <a:pt x="37508" y="123587"/>
                    </a:cubicBezTo>
                    <a:lnTo>
                      <a:pt x="42270" y="1131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80" name="Google Shape;2580;p35"/>
            <p:cNvGrpSpPr/>
            <p:nvPr/>
          </p:nvGrpSpPr>
          <p:grpSpPr>
            <a:xfrm>
              <a:off x="7927880" y="5234225"/>
              <a:ext cx="128304" cy="124539"/>
              <a:chOff x="7927880" y="5234225"/>
              <a:chExt cx="128304" cy="124539"/>
            </a:xfrm>
          </p:grpSpPr>
          <p:sp>
            <p:nvSpPr>
              <p:cNvPr id="2581" name="Google Shape;2581;p35"/>
              <p:cNvSpPr/>
              <p:nvPr/>
            </p:nvSpPr>
            <p:spPr>
              <a:xfrm rot="-877614">
                <a:off x="7946094" y="5252061"/>
                <a:ext cx="93339" cy="93339"/>
              </a:xfrm>
              <a:custGeom>
                <a:avLst/>
                <a:gdLst/>
                <a:ahLst/>
                <a:cxnLst/>
                <a:rect l="l" t="t" r="r" b="b"/>
                <a:pathLst>
                  <a:path w="93348" h="93348" extrusionOk="0">
                    <a:moveTo>
                      <a:pt x="93349" y="46674"/>
                    </a:moveTo>
                    <a:cubicBezTo>
                      <a:pt x="93349" y="72452"/>
                      <a:pt x="72452" y="93349"/>
                      <a:pt x="46674" y="93349"/>
                    </a:cubicBezTo>
                    <a:cubicBezTo>
                      <a:pt x="20897" y="93349"/>
                      <a:pt x="0" y="72452"/>
                      <a:pt x="0" y="46674"/>
                    </a:cubicBezTo>
                    <a:cubicBezTo>
                      <a:pt x="0" y="20897"/>
                      <a:pt x="20896" y="0"/>
                      <a:pt x="46674" y="0"/>
                    </a:cubicBezTo>
                    <a:cubicBezTo>
                      <a:pt x="72452" y="0"/>
                      <a:pt x="93349" y="20897"/>
                      <a:pt x="93349" y="466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35"/>
              <p:cNvSpPr/>
              <p:nvPr/>
            </p:nvSpPr>
            <p:spPr>
              <a:xfrm>
                <a:off x="7927880" y="5234225"/>
                <a:ext cx="128304" cy="124539"/>
              </a:xfrm>
              <a:custGeom>
                <a:avLst/>
                <a:gdLst/>
                <a:ahLst/>
                <a:cxnLst/>
                <a:rect l="l" t="t" r="r" b="b"/>
                <a:pathLst>
                  <a:path w="128304" h="124539" extrusionOk="0">
                    <a:moveTo>
                      <a:pt x="9302" y="32147"/>
                    </a:moveTo>
                    <a:cubicBezTo>
                      <a:pt x="15970" y="20717"/>
                      <a:pt x="25495" y="12144"/>
                      <a:pt x="36925" y="6429"/>
                    </a:cubicBezTo>
                    <a:cubicBezTo>
                      <a:pt x="48355" y="714"/>
                      <a:pt x="60737" y="-1191"/>
                      <a:pt x="73120" y="714"/>
                    </a:cubicBezTo>
                    <a:lnTo>
                      <a:pt x="71215" y="11192"/>
                    </a:lnTo>
                    <a:cubicBezTo>
                      <a:pt x="49307" y="8334"/>
                      <a:pt x="28352" y="17859"/>
                      <a:pt x="17875" y="36909"/>
                    </a:cubicBezTo>
                    <a:cubicBezTo>
                      <a:pt x="15018" y="40719"/>
                      <a:pt x="14065" y="45482"/>
                      <a:pt x="12160" y="50244"/>
                    </a:cubicBezTo>
                    <a:lnTo>
                      <a:pt x="1682" y="47387"/>
                    </a:lnTo>
                    <a:cubicBezTo>
                      <a:pt x="3587" y="41672"/>
                      <a:pt x="6445" y="36909"/>
                      <a:pt x="9302" y="32147"/>
                    </a:cubicBezTo>
                    <a:close/>
                    <a:moveTo>
                      <a:pt x="730" y="54054"/>
                    </a:moveTo>
                    <a:lnTo>
                      <a:pt x="11207" y="55959"/>
                    </a:lnTo>
                    <a:cubicBezTo>
                      <a:pt x="7397" y="77867"/>
                      <a:pt x="17875" y="99774"/>
                      <a:pt x="36925" y="111204"/>
                    </a:cubicBezTo>
                    <a:lnTo>
                      <a:pt x="36925" y="111204"/>
                    </a:lnTo>
                    <a:lnTo>
                      <a:pt x="31210" y="120729"/>
                    </a:lnTo>
                    <a:lnTo>
                      <a:pt x="31210" y="120729"/>
                    </a:lnTo>
                    <a:cubicBezTo>
                      <a:pt x="19780" y="114062"/>
                      <a:pt x="11207" y="104537"/>
                      <a:pt x="5493" y="92154"/>
                    </a:cubicBezTo>
                    <a:cubicBezTo>
                      <a:pt x="730" y="78819"/>
                      <a:pt x="-1175" y="66437"/>
                      <a:pt x="730" y="54054"/>
                    </a:cubicBezTo>
                    <a:close/>
                    <a:moveTo>
                      <a:pt x="91218" y="18812"/>
                    </a:moveTo>
                    <a:lnTo>
                      <a:pt x="96932" y="9287"/>
                    </a:lnTo>
                    <a:lnTo>
                      <a:pt x="96932" y="9287"/>
                    </a:lnTo>
                    <a:cubicBezTo>
                      <a:pt x="108362" y="15954"/>
                      <a:pt x="116935" y="25479"/>
                      <a:pt x="122650" y="37862"/>
                    </a:cubicBezTo>
                    <a:cubicBezTo>
                      <a:pt x="128365" y="49292"/>
                      <a:pt x="129318" y="62627"/>
                      <a:pt x="127412" y="75009"/>
                    </a:cubicBezTo>
                    <a:lnTo>
                      <a:pt x="116935" y="73104"/>
                    </a:lnTo>
                    <a:cubicBezTo>
                      <a:pt x="120745" y="51197"/>
                      <a:pt x="110268" y="29289"/>
                      <a:pt x="91218" y="18812"/>
                    </a:cubicBezTo>
                    <a:lnTo>
                      <a:pt x="91218" y="18812"/>
                    </a:lnTo>
                    <a:close/>
                    <a:moveTo>
                      <a:pt x="41687" y="113109"/>
                    </a:moveTo>
                    <a:cubicBezTo>
                      <a:pt x="42640" y="113109"/>
                      <a:pt x="43593" y="114062"/>
                      <a:pt x="43593" y="114062"/>
                    </a:cubicBezTo>
                    <a:lnTo>
                      <a:pt x="39782" y="124539"/>
                    </a:lnTo>
                    <a:cubicBezTo>
                      <a:pt x="38830" y="124539"/>
                      <a:pt x="37877" y="123587"/>
                      <a:pt x="36925" y="123587"/>
                    </a:cubicBezTo>
                    <a:lnTo>
                      <a:pt x="41687" y="1131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83" name="Google Shape;2583;p35"/>
            <p:cNvSpPr/>
            <p:nvPr/>
          </p:nvSpPr>
          <p:spPr>
            <a:xfrm>
              <a:off x="5406390" y="5275896"/>
              <a:ext cx="128587" cy="129540"/>
            </a:xfrm>
            <a:custGeom>
              <a:avLst/>
              <a:gdLst/>
              <a:ahLst/>
              <a:cxnLst/>
              <a:rect l="l" t="t" r="r" b="b"/>
              <a:pathLst>
                <a:path w="128587" h="129540" extrusionOk="0">
                  <a:moveTo>
                    <a:pt x="120967" y="95250"/>
                  </a:moveTo>
                  <a:cubicBezTo>
                    <a:pt x="120967" y="94297"/>
                    <a:pt x="121920" y="94297"/>
                    <a:pt x="121920" y="93345"/>
                  </a:cubicBezTo>
                  <a:cubicBezTo>
                    <a:pt x="122872" y="92393"/>
                    <a:pt x="122872" y="90488"/>
                    <a:pt x="123825" y="89535"/>
                  </a:cubicBezTo>
                  <a:cubicBezTo>
                    <a:pt x="123825" y="89535"/>
                    <a:pt x="123825" y="88583"/>
                    <a:pt x="124778" y="88583"/>
                  </a:cubicBezTo>
                  <a:cubicBezTo>
                    <a:pt x="125730" y="86678"/>
                    <a:pt x="125730" y="84772"/>
                    <a:pt x="126682" y="82868"/>
                  </a:cubicBezTo>
                  <a:cubicBezTo>
                    <a:pt x="126682" y="82868"/>
                    <a:pt x="126682" y="82868"/>
                    <a:pt x="126682" y="82868"/>
                  </a:cubicBezTo>
                  <a:cubicBezTo>
                    <a:pt x="127635" y="80963"/>
                    <a:pt x="127635" y="79058"/>
                    <a:pt x="127635" y="78105"/>
                  </a:cubicBezTo>
                  <a:cubicBezTo>
                    <a:pt x="127635" y="77153"/>
                    <a:pt x="127635" y="77153"/>
                    <a:pt x="127635" y="76200"/>
                  </a:cubicBezTo>
                  <a:cubicBezTo>
                    <a:pt x="127635" y="75247"/>
                    <a:pt x="128588" y="73343"/>
                    <a:pt x="128588" y="71438"/>
                  </a:cubicBezTo>
                  <a:cubicBezTo>
                    <a:pt x="128588" y="70485"/>
                    <a:pt x="128588" y="70485"/>
                    <a:pt x="128588" y="69533"/>
                  </a:cubicBezTo>
                  <a:cubicBezTo>
                    <a:pt x="128588" y="67628"/>
                    <a:pt x="128588" y="65722"/>
                    <a:pt x="128588" y="63818"/>
                  </a:cubicBezTo>
                  <a:lnTo>
                    <a:pt x="128588" y="63818"/>
                  </a:lnTo>
                  <a:lnTo>
                    <a:pt x="128588" y="63818"/>
                  </a:lnTo>
                  <a:cubicBezTo>
                    <a:pt x="128588" y="61913"/>
                    <a:pt x="128588" y="60008"/>
                    <a:pt x="128588" y="58103"/>
                  </a:cubicBezTo>
                  <a:lnTo>
                    <a:pt x="128588" y="58103"/>
                  </a:lnTo>
                  <a:cubicBezTo>
                    <a:pt x="128588" y="58103"/>
                    <a:pt x="128588" y="58103"/>
                    <a:pt x="128588" y="58103"/>
                  </a:cubicBezTo>
                  <a:cubicBezTo>
                    <a:pt x="128588" y="58103"/>
                    <a:pt x="128588" y="58103"/>
                    <a:pt x="128588" y="58103"/>
                  </a:cubicBezTo>
                  <a:cubicBezTo>
                    <a:pt x="128588" y="57150"/>
                    <a:pt x="128588" y="56197"/>
                    <a:pt x="128588" y="55245"/>
                  </a:cubicBezTo>
                  <a:lnTo>
                    <a:pt x="128588" y="55245"/>
                  </a:lnTo>
                  <a:cubicBezTo>
                    <a:pt x="127635" y="50483"/>
                    <a:pt x="126682" y="44768"/>
                    <a:pt x="124778" y="40005"/>
                  </a:cubicBezTo>
                  <a:lnTo>
                    <a:pt x="124778" y="40005"/>
                  </a:lnTo>
                  <a:cubicBezTo>
                    <a:pt x="124778" y="40005"/>
                    <a:pt x="124778" y="40005"/>
                    <a:pt x="124778" y="40005"/>
                  </a:cubicBezTo>
                  <a:cubicBezTo>
                    <a:pt x="124778" y="40005"/>
                    <a:pt x="124778" y="39053"/>
                    <a:pt x="123825" y="39053"/>
                  </a:cubicBezTo>
                  <a:cubicBezTo>
                    <a:pt x="122872" y="38100"/>
                    <a:pt x="122872" y="36195"/>
                    <a:pt x="121920" y="35243"/>
                  </a:cubicBezTo>
                  <a:cubicBezTo>
                    <a:pt x="121920" y="34290"/>
                    <a:pt x="120967" y="34290"/>
                    <a:pt x="120967" y="33338"/>
                  </a:cubicBezTo>
                  <a:cubicBezTo>
                    <a:pt x="120015" y="32385"/>
                    <a:pt x="119063" y="30480"/>
                    <a:pt x="118110" y="29528"/>
                  </a:cubicBezTo>
                  <a:cubicBezTo>
                    <a:pt x="118110" y="29528"/>
                    <a:pt x="118110" y="28575"/>
                    <a:pt x="117157" y="28575"/>
                  </a:cubicBezTo>
                  <a:cubicBezTo>
                    <a:pt x="116205" y="26670"/>
                    <a:pt x="115253" y="25718"/>
                    <a:pt x="113347" y="23813"/>
                  </a:cubicBezTo>
                  <a:cubicBezTo>
                    <a:pt x="113347" y="23813"/>
                    <a:pt x="113347" y="23813"/>
                    <a:pt x="113347" y="23813"/>
                  </a:cubicBezTo>
                  <a:cubicBezTo>
                    <a:pt x="112395" y="22860"/>
                    <a:pt x="111442" y="20955"/>
                    <a:pt x="109538" y="20003"/>
                  </a:cubicBezTo>
                  <a:cubicBezTo>
                    <a:pt x="109538" y="20003"/>
                    <a:pt x="108585" y="19050"/>
                    <a:pt x="108585" y="19050"/>
                  </a:cubicBezTo>
                  <a:cubicBezTo>
                    <a:pt x="107632" y="18097"/>
                    <a:pt x="106680" y="17145"/>
                    <a:pt x="105728" y="16193"/>
                  </a:cubicBezTo>
                  <a:cubicBezTo>
                    <a:pt x="105728" y="16193"/>
                    <a:pt x="104775" y="15240"/>
                    <a:pt x="104775" y="15240"/>
                  </a:cubicBezTo>
                  <a:cubicBezTo>
                    <a:pt x="103822" y="14288"/>
                    <a:pt x="101917" y="13335"/>
                    <a:pt x="100013" y="12383"/>
                  </a:cubicBezTo>
                  <a:cubicBezTo>
                    <a:pt x="100013" y="12383"/>
                    <a:pt x="100013" y="12383"/>
                    <a:pt x="100013" y="12383"/>
                  </a:cubicBezTo>
                  <a:cubicBezTo>
                    <a:pt x="100013" y="12383"/>
                    <a:pt x="99060" y="12383"/>
                    <a:pt x="99060" y="11430"/>
                  </a:cubicBezTo>
                  <a:cubicBezTo>
                    <a:pt x="98107" y="10478"/>
                    <a:pt x="96203" y="9525"/>
                    <a:pt x="95250" y="8572"/>
                  </a:cubicBezTo>
                  <a:cubicBezTo>
                    <a:pt x="94297" y="8572"/>
                    <a:pt x="94297" y="7620"/>
                    <a:pt x="93345" y="7620"/>
                  </a:cubicBezTo>
                  <a:cubicBezTo>
                    <a:pt x="92392" y="6668"/>
                    <a:pt x="90488" y="6668"/>
                    <a:pt x="89535" y="5715"/>
                  </a:cubicBezTo>
                  <a:cubicBezTo>
                    <a:pt x="88582" y="5715"/>
                    <a:pt x="88582" y="5715"/>
                    <a:pt x="87630" y="4763"/>
                  </a:cubicBezTo>
                  <a:cubicBezTo>
                    <a:pt x="85725" y="3810"/>
                    <a:pt x="83820" y="3810"/>
                    <a:pt x="82867" y="2858"/>
                  </a:cubicBezTo>
                  <a:cubicBezTo>
                    <a:pt x="82867" y="2858"/>
                    <a:pt x="82867" y="2858"/>
                    <a:pt x="82867" y="2858"/>
                  </a:cubicBezTo>
                  <a:cubicBezTo>
                    <a:pt x="80963" y="1905"/>
                    <a:pt x="79057" y="1905"/>
                    <a:pt x="77153" y="953"/>
                  </a:cubicBezTo>
                  <a:cubicBezTo>
                    <a:pt x="76200" y="953"/>
                    <a:pt x="76200" y="953"/>
                    <a:pt x="75247" y="953"/>
                  </a:cubicBezTo>
                  <a:cubicBezTo>
                    <a:pt x="74295" y="953"/>
                    <a:pt x="72390" y="0"/>
                    <a:pt x="70485" y="0"/>
                  </a:cubicBezTo>
                  <a:cubicBezTo>
                    <a:pt x="69532" y="0"/>
                    <a:pt x="69532" y="0"/>
                    <a:pt x="68580" y="0"/>
                  </a:cubicBezTo>
                  <a:cubicBezTo>
                    <a:pt x="66675" y="0"/>
                    <a:pt x="64770" y="0"/>
                    <a:pt x="62865" y="0"/>
                  </a:cubicBezTo>
                  <a:cubicBezTo>
                    <a:pt x="62865" y="0"/>
                    <a:pt x="62865" y="0"/>
                    <a:pt x="62865" y="0"/>
                  </a:cubicBezTo>
                  <a:cubicBezTo>
                    <a:pt x="60960" y="0"/>
                    <a:pt x="59055" y="0"/>
                    <a:pt x="57150" y="0"/>
                  </a:cubicBezTo>
                  <a:cubicBezTo>
                    <a:pt x="56197" y="0"/>
                    <a:pt x="56197" y="0"/>
                    <a:pt x="55245" y="0"/>
                  </a:cubicBezTo>
                  <a:cubicBezTo>
                    <a:pt x="53340" y="0"/>
                    <a:pt x="51435" y="953"/>
                    <a:pt x="49530" y="953"/>
                  </a:cubicBezTo>
                  <a:cubicBezTo>
                    <a:pt x="49530" y="953"/>
                    <a:pt x="49530" y="953"/>
                    <a:pt x="49530" y="953"/>
                  </a:cubicBezTo>
                  <a:cubicBezTo>
                    <a:pt x="48578" y="953"/>
                    <a:pt x="46672" y="1905"/>
                    <a:pt x="45720" y="1905"/>
                  </a:cubicBezTo>
                  <a:lnTo>
                    <a:pt x="45720" y="1905"/>
                  </a:lnTo>
                  <a:cubicBezTo>
                    <a:pt x="43815" y="2858"/>
                    <a:pt x="41910" y="2858"/>
                    <a:pt x="40005" y="3810"/>
                  </a:cubicBezTo>
                  <a:lnTo>
                    <a:pt x="40005" y="3810"/>
                  </a:lnTo>
                  <a:cubicBezTo>
                    <a:pt x="40005" y="3810"/>
                    <a:pt x="39053" y="3810"/>
                    <a:pt x="39053" y="4763"/>
                  </a:cubicBezTo>
                  <a:cubicBezTo>
                    <a:pt x="38100" y="4763"/>
                    <a:pt x="38100" y="4763"/>
                    <a:pt x="37147" y="5715"/>
                  </a:cubicBezTo>
                  <a:cubicBezTo>
                    <a:pt x="36195" y="6668"/>
                    <a:pt x="34290" y="6668"/>
                    <a:pt x="33338" y="7620"/>
                  </a:cubicBezTo>
                  <a:cubicBezTo>
                    <a:pt x="33338" y="7620"/>
                    <a:pt x="32385" y="7620"/>
                    <a:pt x="32385" y="8572"/>
                  </a:cubicBezTo>
                  <a:cubicBezTo>
                    <a:pt x="30480" y="9525"/>
                    <a:pt x="28575" y="10478"/>
                    <a:pt x="27622" y="11430"/>
                  </a:cubicBezTo>
                  <a:cubicBezTo>
                    <a:pt x="27622" y="11430"/>
                    <a:pt x="27622" y="11430"/>
                    <a:pt x="27622" y="11430"/>
                  </a:cubicBezTo>
                  <a:cubicBezTo>
                    <a:pt x="25717" y="12383"/>
                    <a:pt x="24765" y="13335"/>
                    <a:pt x="22860" y="15240"/>
                  </a:cubicBezTo>
                  <a:cubicBezTo>
                    <a:pt x="22860" y="15240"/>
                    <a:pt x="21907" y="16193"/>
                    <a:pt x="21907" y="16193"/>
                  </a:cubicBezTo>
                  <a:cubicBezTo>
                    <a:pt x="20955" y="17145"/>
                    <a:pt x="20003" y="18097"/>
                    <a:pt x="18097" y="19050"/>
                  </a:cubicBezTo>
                  <a:cubicBezTo>
                    <a:pt x="18097" y="19050"/>
                    <a:pt x="17145" y="20003"/>
                    <a:pt x="17145" y="20003"/>
                  </a:cubicBezTo>
                  <a:cubicBezTo>
                    <a:pt x="16192" y="20955"/>
                    <a:pt x="14288" y="22860"/>
                    <a:pt x="13335" y="23813"/>
                  </a:cubicBezTo>
                  <a:cubicBezTo>
                    <a:pt x="13335" y="23813"/>
                    <a:pt x="13335" y="23813"/>
                    <a:pt x="13335" y="23813"/>
                  </a:cubicBezTo>
                  <a:cubicBezTo>
                    <a:pt x="12382" y="24765"/>
                    <a:pt x="11430" y="26670"/>
                    <a:pt x="10478" y="27622"/>
                  </a:cubicBezTo>
                  <a:cubicBezTo>
                    <a:pt x="10478" y="27622"/>
                    <a:pt x="10478" y="27622"/>
                    <a:pt x="10478" y="28575"/>
                  </a:cubicBezTo>
                  <a:cubicBezTo>
                    <a:pt x="10478" y="28575"/>
                    <a:pt x="9525" y="29528"/>
                    <a:pt x="9525" y="29528"/>
                  </a:cubicBezTo>
                  <a:cubicBezTo>
                    <a:pt x="8572" y="30480"/>
                    <a:pt x="7620" y="31433"/>
                    <a:pt x="7620" y="33338"/>
                  </a:cubicBezTo>
                  <a:cubicBezTo>
                    <a:pt x="7620" y="34290"/>
                    <a:pt x="6667" y="34290"/>
                    <a:pt x="6667" y="35243"/>
                  </a:cubicBezTo>
                  <a:cubicBezTo>
                    <a:pt x="5715" y="36195"/>
                    <a:pt x="5715" y="38100"/>
                    <a:pt x="4763" y="39053"/>
                  </a:cubicBezTo>
                  <a:cubicBezTo>
                    <a:pt x="4763" y="39053"/>
                    <a:pt x="4763" y="40005"/>
                    <a:pt x="3810" y="40005"/>
                  </a:cubicBezTo>
                  <a:cubicBezTo>
                    <a:pt x="2857" y="41910"/>
                    <a:pt x="2857" y="43815"/>
                    <a:pt x="1905" y="45720"/>
                  </a:cubicBezTo>
                  <a:cubicBezTo>
                    <a:pt x="1905" y="45720"/>
                    <a:pt x="1905" y="45720"/>
                    <a:pt x="1905" y="45720"/>
                  </a:cubicBezTo>
                  <a:cubicBezTo>
                    <a:pt x="953" y="47625"/>
                    <a:pt x="953" y="49530"/>
                    <a:pt x="953" y="51435"/>
                  </a:cubicBezTo>
                  <a:cubicBezTo>
                    <a:pt x="953" y="52388"/>
                    <a:pt x="953" y="52388"/>
                    <a:pt x="953" y="53340"/>
                  </a:cubicBezTo>
                  <a:cubicBezTo>
                    <a:pt x="953" y="54293"/>
                    <a:pt x="0" y="56197"/>
                    <a:pt x="0" y="58103"/>
                  </a:cubicBezTo>
                  <a:cubicBezTo>
                    <a:pt x="0" y="59055"/>
                    <a:pt x="0" y="59055"/>
                    <a:pt x="0" y="60008"/>
                  </a:cubicBezTo>
                  <a:cubicBezTo>
                    <a:pt x="0" y="61913"/>
                    <a:pt x="0" y="63818"/>
                    <a:pt x="0" y="65722"/>
                  </a:cubicBezTo>
                  <a:lnTo>
                    <a:pt x="0" y="65722"/>
                  </a:lnTo>
                  <a:lnTo>
                    <a:pt x="0" y="65722"/>
                  </a:lnTo>
                  <a:cubicBezTo>
                    <a:pt x="0" y="67628"/>
                    <a:pt x="0" y="69533"/>
                    <a:pt x="0" y="71438"/>
                  </a:cubicBezTo>
                  <a:lnTo>
                    <a:pt x="0" y="71438"/>
                  </a:lnTo>
                  <a:cubicBezTo>
                    <a:pt x="0" y="71438"/>
                    <a:pt x="0" y="71438"/>
                    <a:pt x="0" y="71438"/>
                  </a:cubicBezTo>
                  <a:cubicBezTo>
                    <a:pt x="0" y="71438"/>
                    <a:pt x="0" y="71438"/>
                    <a:pt x="0" y="71438"/>
                  </a:cubicBezTo>
                  <a:cubicBezTo>
                    <a:pt x="0" y="72390"/>
                    <a:pt x="0" y="73343"/>
                    <a:pt x="0" y="74295"/>
                  </a:cubicBezTo>
                  <a:lnTo>
                    <a:pt x="0" y="74295"/>
                  </a:lnTo>
                  <a:cubicBezTo>
                    <a:pt x="953" y="79058"/>
                    <a:pt x="1905" y="84772"/>
                    <a:pt x="3810" y="89535"/>
                  </a:cubicBezTo>
                  <a:lnTo>
                    <a:pt x="3810" y="89535"/>
                  </a:lnTo>
                  <a:cubicBezTo>
                    <a:pt x="3810" y="89535"/>
                    <a:pt x="3810" y="89535"/>
                    <a:pt x="3810" y="89535"/>
                  </a:cubicBezTo>
                  <a:cubicBezTo>
                    <a:pt x="3810" y="89535"/>
                    <a:pt x="3810" y="90488"/>
                    <a:pt x="4763" y="90488"/>
                  </a:cubicBezTo>
                  <a:cubicBezTo>
                    <a:pt x="5715" y="91440"/>
                    <a:pt x="5715" y="93345"/>
                    <a:pt x="6667" y="94297"/>
                  </a:cubicBezTo>
                  <a:cubicBezTo>
                    <a:pt x="6667" y="95250"/>
                    <a:pt x="7620" y="95250"/>
                    <a:pt x="7620" y="96203"/>
                  </a:cubicBezTo>
                  <a:cubicBezTo>
                    <a:pt x="8572" y="97155"/>
                    <a:pt x="9525" y="99060"/>
                    <a:pt x="10478" y="100013"/>
                  </a:cubicBezTo>
                  <a:cubicBezTo>
                    <a:pt x="10478" y="100013"/>
                    <a:pt x="10478" y="100965"/>
                    <a:pt x="11430" y="100965"/>
                  </a:cubicBezTo>
                  <a:cubicBezTo>
                    <a:pt x="12382" y="102870"/>
                    <a:pt x="13335" y="103822"/>
                    <a:pt x="15240" y="105728"/>
                  </a:cubicBezTo>
                  <a:cubicBezTo>
                    <a:pt x="15240" y="105728"/>
                    <a:pt x="15240" y="105728"/>
                    <a:pt x="15240" y="105728"/>
                  </a:cubicBezTo>
                  <a:cubicBezTo>
                    <a:pt x="16192" y="106680"/>
                    <a:pt x="17145" y="108585"/>
                    <a:pt x="19050" y="109538"/>
                  </a:cubicBezTo>
                  <a:cubicBezTo>
                    <a:pt x="19050" y="109538"/>
                    <a:pt x="20003" y="110490"/>
                    <a:pt x="20003" y="110490"/>
                  </a:cubicBezTo>
                  <a:cubicBezTo>
                    <a:pt x="20955" y="111443"/>
                    <a:pt x="21907" y="112395"/>
                    <a:pt x="22860" y="113347"/>
                  </a:cubicBezTo>
                  <a:cubicBezTo>
                    <a:pt x="22860" y="113347"/>
                    <a:pt x="23813" y="114300"/>
                    <a:pt x="23813" y="114300"/>
                  </a:cubicBezTo>
                  <a:cubicBezTo>
                    <a:pt x="24765" y="115253"/>
                    <a:pt x="26670" y="116205"/>
                    <a:pt x="28575" y="117158"/>
                  </a:cubicBezTo>
                  <a:cubicBezTo>
                    <a:pt x="28575" y="117158"/>
                    <a:pt x="28575" y="117158"/>
                    <a:pt x="28575" y="117158"/>
                  </a:cubicBezTo>
                  <a:cubicBezTo>
                    <a:pt x="28575" y="117158"/>
                    <a:pt x="29528" y="117158"/>
                    <a:pt x="29528" y="118110"/>
                  </a:cubicBezTo>
                  <a:cubicBezTo>
                    <a:pt x="30480" y="119063"/>
                    <a:pt x="32385" y="120015"/>
                    <a:pt x="33338" y="120968"/>
                  </a:cubicBezTo>
                  <a:cubicBezTo>
                    <a:pt x="34290" y="120968"/>
                    <a:pt x="34290" y="121920"/>
                    <a:pt x="35242" y="121920"/>
                  </a:cubicBezTo>
                  <a:cubicBezTo>
                    <a:pt x="36195" y="122872"/>
                    <a:pt x="38100" y="122872"/>
                    <a:pt x="39053" y="123825"/>
                  </a:cubicBezTo>
                  <a:cubicBezTo>
                    <a:pt x="40005" y="123825"/>
                    <a:pt x="40005" y="123825"/>
                    <a:pt x="40957" y="124778"/>
                  </a:cubicBezTo>
                  <a:cubicBezTo>
                    <a:pt x="42863" y="125730"/>
                    <a:pt x="44767" y="125730"/>
                    <a:pt x="45720" y="126683"/>
                  </a:cubicBezTo>
                  <a:cubicBezTo>
                    <a:pt x="45720" y="126683"/>
                    <a:pt x="45720" y="126683"/>
                    <a:pt x="45720" y="126683"/>
                  </a:cubicBezTo>
                  <a:cubicBezTo>
                    <a:pt x="47625" y="127635"/>
                    <a:pt x="49530" y="127635"/>
                    <a:pt x="51435" y="128588"/>
                  </a:cubicBezTo>
                  <a:cubicBezTo>
                    <a:pt x="52388" y="128588"/>
                    <a:pt x="52388" y="128588"/>
                    <a:pt x="53340" y="128588"/>
                  </a:cubicBezTo>
                  <a:cubicBezTo>
                    <a:pt x="54292" y="128588"/>
                    <a:pt x="56197" y="129540"/>
                    <a:pt x="58103" y="129540"/>
                  </a:cubicBezTo>
                  <a:cubicBezTo>
                    <a:pt x="59055" y="129540"/>
                    <a:pt x="59055" y="129540"/>
                    <a:pt x="60007" y="129540"/>
                  </a:cubicBezTo>
                  <a:cubicBezTo>
                    <a:pt x="61913" y="129540"/>
                    <a:pt x="63817" y="129540"/>
                    <a:pt x="65722" y="129540"/>
                  </a:cubicBezTo>
                  <a:cubicBezTo>
                    <a:pt x="67628" y="129540"/>
                    <a:pt x="69532" y="129540"/>
                    <a:pt x="71438" y="129540"/>
                  </a:cubicBezTo>
                  <a:cubicBezTo>
                    <a:pt x="72390" y="129540"/>
                    <a:pt x="72390" y="129540"/>
                    <a:pt x="73342" y="129540"/>
                  </a:cubicBezTo>
                  <a:cubicBezTo>
                    <a:pt x="75247" y="129540"/>
                    <a:pt x="77153" y="128588"/>
                    <a:pt x="79057" y="128588"/>
                  </a:cubicBezTo>
                  <a:cubicBezTo>
                    <a:pt x="79057" y="128588"/>
                    <a:pt x="79057" y="128588"/>
                    <a:pt x="79057" y="128588"/>
                  </a:cubicBezTo>
                  <a:cubicBezTo>
                    <a:pt x="80010" y="128588"/>
                    <a:pt x="81915" y="127635"/>
                    <a:pt x="82867" y="127635"/>
                  </a:cubicBezTo>
                  <a:lnTo>
                    <a:pt x="82867" y="127635"/>
                  </a:lnTo>
                  <a:cubicBezTo>
                    <a:pt x="84772" y="126683"/>
                    <a:pt x="86678" y="126683"/>
                    <a:pt x="88582" y="125730"/>
                  </a:cubicBezTo>
                  <a:lnTo>
                    <a:pt x="88582" y="125730"/>
                  </a:lnTo>
                  <a:cubicBezTo>
                    <a:pt x="88582" y="125730"/>
                    <a:pt x="89535" y="125730"/>
                    <a:pt x="89535" y="124778"/>
                  </a:cubicBezTo>
                  <a:cubicBezTo>
                    <a:pt x="90488" y="124778"/>
                    <a:pt x="90488" y="124778"/>
                    <a:pt x="91440" y="123825"/>
                  </a:cubicBezTo>
                  <a:cubicBezTo>
                    <a:pt x="92392" y="122872"/>
                    <a:pt x="94297" y="122872"/>
                    <a:pt x="95250" y="121920"/>
                  </a:cubicBezTo>
                  <a:cubicBezTo>
                    <a:pt x="95250" y="121920"/>
                    <a:pt x="96203" y="121920"/>
                    <a:pt x="96203" y="120968"/>
                  </a:cubicBezTo>
                  <a:cubicBezTo>
                    <a:pt x="98107" y="120015"/>
                    <a:pt x="100013" y="119063"/>
                    <a:pt x="100965" y="118110"/>
                  </a:cubicBezTo>
                  <a:cubicBezTo>
                    <a:pt x="100965" y="118110"/>
                    <a:pt x="100965" y="118110"/>
                    <a:pt x="100965" y="118110"/>
                  </a:cubicBezTo>
                  <a:cubicBezTo>
                    <a:pt x="102870" y="117158"/>
                    <a:pt x="103822" y="116205"/>
                    <a:pt x="105728" y="115253"/>
                  </a:cubicBezTo>
                  <a:cubicBezTo>
                    <a:pt x="105728" y="115253"/>
                    <a:pt x="106680" y="114300"/>
                    <a:pt x="106680" y="114300"/>
                  </a:cubicBezTo>
                  <a:cubicBezTo>
                    <a:pt x="107632" y="113347"/>
                    <a:pt x="108585" y="112395"/>
                    <a:pt x="110490" y="111443"/>
                  </a:cubicBezTo>
                  <a:cubicBezTo>
                    <a:pt x="110490" y="111443"/>
                    <a:pt x="111442" y="110490"/>
                    <a:pt x="111442" y="110490"/>
                  </a:cubicBezTo>
                  <a:cubicBezTo>
                    <a:pt x="112395" y="109538"/>
                    <a:pt x="114300" y="107633"/>
                    <a:pt x="115253" y="106680"/>
                  </a:cubicBezTo>
                  <a:cubicBezTo>
                    <a:pt x="115253" y="106680"/>
                    <a:pt x="115253" y="106680"/>
                    <a:pt x="115253" y="106680"/>
                  </a:cubicBezTo>
                  <a:cubicBezTo>
                    <a:pt x="116205" y="105728"/>
                    <a:pt x="117157" y="103822"/>
                    <a:pt x="118110" y="102870"/>
                  </a:cubicBezTo>
                  <a:cubicBezTo>
                    <a:pt x="118110" y="102870"/>
                    <a:pt x="118110" y="102870"/>
                    <a:pt x="118110" y="101918"/>
                  </a:cubicBezTo>
                  <a:cubicBezTo>
                    <a:pt x="118110" y="101918"/>
                    <a:pt x="119063" y="100965"/>
                    <a:pt x="119063" y="100013"/>
                  </a:cubicBezTo>
                  <a:cubicBezTo>
                    <a:pt x="120015" y="97155"/>
                    <a:pt x="120967" y="96203"/>
                    <a:pt x="120967"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35"/>
            <p:cNvSpPr/>
            <p:nvPr/>
          </p:nvSpPr>
          <p:spPr>
            <a:xfrm>
              <a:off x="6402705" y="5208269"/>
              <a:ext cx="128587" cy="129540"/>
            </a:xfrm>
            <a:custGeom>
              <a:avLst/>
              <a:gdLst/>
              <a:ahLst/>
              <a:cxnLst/>
              <a:rect l="l" t="t" r="r" b="b"/>
              <a:pathLst>
                <a:path w="128587" h="129540" extrusionOk="0">
                  <a:moveTo>
                    <a:pt x="120967" y="95250"/>
                  </a:moveTo>
                  <a:cubicBezTo>
                    <a:pt x="120967" y="94298"/>
                    <a:pt x="121920" y="94298"/>
                    <a:pt x="121920" y="93345"/>
                  </a:cubicBezTo>
                  <a:cubicBezTo>
                    <a:pt x="122872" y="92393"/>
                    <a:pt x="122872" y="90488"/>
                    <a:pt x="123825" y="89535"/>
                  </a:cubicBezTo>
                  <a:cubicBezTo>
                    <a:pt x="123825" y="89535"/>
                    <a:pt x="123825" y="88583"/>
                    <a:pt x="124777" y="88583"/>
                  </a:cubicBezTo>
                  <a:cubicBezTo>
                    <a:pt x="125730" y="86678"/>
                    <a:pt x="125730" y="84773"/>
                    <a:pt x="126682" y="82868"/>
                  </a:cubicBezTo>
                  <a:cubicBezTo>
                    <a:pt x="126682" y="82868"/>
                    <a:pt x="126682" y="82868"/>
                    <a:pt x="126682" y="82868"/>
                  </a:cubicBezTo>
                  <a:cubicBezTo>
                    <a:pt x="127635" y="80963"/>
                    <a:pt x="127635" y="79058"/>
                    <a:pt x="127635" y="78105"/>
                  </a:cubicBezTo>
                  <a:cubicBezTo>
                    <a:pt x="127635" y="77153"/>
                    <a:pt x="127635" y="77153"/>
                    <a:pt x="127635" y="76200"/>
                  </a:cubicBezTo>
                  <a:cubicBezTo>
                    <a:pt x="127635" y="75248"/>
                    <a:pt x="128588" y="73343"/>
                    <a:pt x="128588" y="71438"/>
                  </a:cubicBezTo>
                  <a:cubicBezTo>
                    <a:pt x="128588" y="70485"/>
                    <a:pt x="128588" y="70485"/>
                    <a:pt x="128588" y="69533"/>
                  </a:cubicBezTo>
                  <a:cubicBezTo>
                    <a:pt x="128588" y="67628"/>
                    <a:pt x="128588" y="65723"/>
                    <a:pt x="128588" y="63818"/>
                  </a:cubicBezTo>
                  <a:lnTo>
                    <a:pt x="128588" y="63818"/>
                  </a:lnTo>
                  <a:lnTo>
                    <a:pt x="128588" y="63818"/>
                  </a:lnTo>
                  <a:cubicBezTo>
                    <a:pt x="128588" y="61913"/>
                    <a:pt x="128588" y="60008"/>
                    <a:pt x="128588" y="58103"/>
                  </a:cubicBezTo>
                  <a:lnTo>
                    <a:pt x="128588" y="58103"/>
                  </a:lnTo>
                  <a:cubicBezTo>
                    <a:pt x="128588" y="58103"/>
                    <a:pt x="128588" y="58103"/>
                    <a:pt x="128588" y="58103"/>
                  </a:cubicBezTo>
                  <a:cubicBezTo>
                    <a:pt x="128588" y="58103"/>
                    <a:pt x="128588" y="58103"/>
                    <a:pt x="128588" y="58103"/>
                  </a:cubicBezTo>
                  <a:cubicBezTo>
                    <a:pt x="128588" y="57150"/>
                    <a:pt x="128588" y="56198"/>
                    <a:pt x="128588" y="55245"/>
                  </a:cubicBezTo>
                  <a:lnTo>
                    <a:pt x="128588" y="55245"/>
                  </a:lnTo>
                  <a:cubicBezTo>
                    <a:pt x="127635" y="50483"/>
                    <a:pt x="126682" y="44768"/>
                    <a:pt x="124777" y="40005"/>
                  </a:cubicBezTo>
                  <a:lnTo>
                    <a:pt x="124777" y="40005"/>
                  </a:lnTo>
                  <a:cubicBezTo>
                    <a:pt x="124777" y="40005"/>
                    <a:pt x="124777" y="40005"/>
                    <a:pt x="124777" y="40005"/>
                  </a:cubicBezTo>
                  <a:cubicBezTo>
                    <a:pt x="124777" y="40005"/>
                    <a:pt x="124777" y="39053"/>
                    <a:pt x="123825" y="39053"/>
                  </a:cubicBezTo>
                  <a:cubicBezTo>
                    <a:pt x="122872" y="38100"/>
                    <a:pt x="122872" y="36195"/>
                    <a:pt x="121920" y="35243"/>
                  </a:cubicBezTo>
                  <a:cubicBezTo>
                    <a:pt x="121920" y="34290"/>
                    <a:pt x="120967" y="34290"/>
                    <a:pt x="120967" y="33338"/>
                  </a:cubicBezTo>
                  <a:cubicBezTo>
                    <a:pt x="120015" y="32385"/>
                    <a:pt x="119063" y="30480"/>
                    <a:pt x="118110" y="29528"/>
                  </a:cubicBezTo>
                  <a:cubicBezTo>
                    <a:pt x="118110" y="29528"/>
                    <a:pt x="118110" y="28575"/>
                    <a:pt x="117157" y="28575"/>
                  </a:cubicBezTo>
                  <a:cubicBezTo>
                    <a:pt x="116205" y="26670"/>
                    <a:pt x="115252" y="25718"/>
                    <a:pt x="113347" y="23813"/>
                  </a:cubicBezTo>
                  <a:cubicBezTo>
                    <a:pt x="113347" y="23813"/>
                    <a:pt x="113347" y="23813"/>
                    <a:pt x="113347" y="23813"/>
                  </a:cubicBezTo>
                  <a:cubicBezTo>
                    <a:pt x="112395" y="22860"/>
                    <a:pt x="111442" y="20955"/>
                    <a:pt x="109538" y="20003"/>
                  </a:cubicBezTo>
                  <a:cubicBezTo>
                    <a:pt x="109538" y="20003"/>
                    <a:pt x="108585" y="19050"/>
                    <a:pt x="108585" y="19050"/>
                  </a:cubicBezTo>
                  <a:cubicBezTo>
                    <a:pt x="107632" y="18098"/>
                    <a:pt x="106680" y="17145"/>
                    <a:pt x="105727" y="16193"/>
                  </a:cubicBezTo>
                  <a:cubicBezTo>
                    <a:pt x="105727" y="16193"/>
                    <a:pt x="104775" y="15240"/>
                    <a:pt x="104775" y="15240"/>
                  </a:cubicBezTo>
                  <a:cubicBezTo>
                    <a:pt x="103822" y="14288"/>
                    <a:pt x="101917" y="13335"/>
                    <a:pt x="100013" y="12383"/>
                  </a:cubicBezTo>
                  <a:cubicBezTo>
                    <a:pt x="100013" y="12383"/>
                    <a:pt x="100013" y="12383"/>
                    <a:pt x="100013" y="12383"/>
                  </a:cubicBezTo>
                  <a:cubicBezTo>
                    <a:pt x="100013" y="12383"/>
                    <a:pt x="99060" y="12383"/>
                    <a:pt x="99060" y="11430"/>
                  </a:cubicBezTo>
                  <a:cubicBezTo>
                    <a:pt x="98107" y="10478"/>
                    <a:pt x="96202" y="9525"/>
                    <a:pt x="95250" y="8573"/>
                  </a:cubicBezTo>
                  <a:cubicBezTo>
                    <a:pt x="94297" y="8573"/>
                    <a:pt x="94297" y="7620"/>
                    <a:pt x="93345" y="7620"/>
                  </a:cubicBezTo>
                  <a:cubicBezTo>
                    <a:pt x="92392" y="6668"/>
                    <a:pt x="90488" y="6668"/>
                    <a:pt x="89535" y="5715"/>
                  </a:cubicBezTo>
                  <a:cubicBezTo>
                    <a:pt x="88582" y="5715"/>
                    <a:pt x="88582" y="5715"/>
                    <a:pt x="87630" y="4763"/>
                  </a:cubicBezTo>
                  <a:cubicBezTo>
                    <a:pt x="85725" y="3810"/>
                    <a:pt x="83820" y="3810"/>
                    <a:pt x="82867" y="2858"/>
                  </a:cubicBezTo>
                  <a:cubicBezTo>
                    <a:pt x="82867" y="2858"/>
                    <a:pt x="82867" y="2858"/>
                    <a:pt x="82867" y="2858"/>
                  </a:cubicBezTo>
                  <a:cubicBezTo>
                    <a:pt x="80963" y="1905"/>
                    <a:pt x="79057" y="1905"/>
                    <a:pt x="77152" y="953"/>
                  </a:cubicBezTo>
                  <a:cubicBezTo>
                    <a:pt x="76200" y="953"/>
                    <a:pt x="76200" y="953"/>
                    <a:pt x="75247" y="953"/>
                  </a:cubicBezTo>
                  <a:cubicBezTo>
                    <a:pt x="74295" y="953"/>
                    <a:pt x="72390" y="0"/>
                    <a:pt x="70485" y="0"/>
                  </a:cubicBezTo>
                  <a:cubicBezTo>
                    <a:pt x="69532" y="0"/>
                    <a:pt x="69532" y="0"/>
                    <a:pt x="68580" y="0"/>
                  </a:cubicBezTo>
                  <a:cubicBezTo>
                    <a:pt x="66675" y="0"/>
                    <a:pt x="64770" y="0"/>
                    <a:pt x="62865" y="0"/>
                  </a:cubicBezTo>
                  <a:cubicBezTo>
                    <a:pt x="62865" y="0"/>
                    <a:pt x="62865" y="0"/>
                    <a:pt x="62865" y="0"/>
                  </a:cubicBezTo>
                  <a:cubicBezTo>
                    <a:pt x="60960" y="0"/>
                    <a:pt x="59055" y="0"/>
                    <a:pt x="57150" y="0"/>
                  </a:cubicBezTo>
                  <a:cubicBezTo>
                    <a:pt x="56197" y="0"/>
                    <a:pt x="56197" y="0"/>
                    <a:pt x="55245" y="0"/>
                  </a:cubicBezTo>
                  <a:cubicBezTo>
                    <a:pt x="53340" y="0"/>
                    <a:pt x="51435" y="953"/>
                    <a:pt x="49530" y="953"/>
                  </a:cubicBezTo>
                  <a:cubicBezTo>
                    <a:pt x="49530" y="953"/>
                    <a:pt x="49530" y="953"/>
                    <a:pt x="49530" y="953"/>
                  </a:cubicBezTo>
                  <a:cubicBezTo>
                    <a:pt x="48577" y="953"/>
                    <a:pt x="46672" y="1905"/>
                    <a:pt x="45720" y="1905"/>
                  </a:cubicBezTo>
                  <a:lnTo>
                    <a:pt x="45720" y="1905"/>
                  </a:lnTo>
                  <a:cubicBezTo>
                    <a:pt x="43815" y="2858"/>
                    <a:pt x="41910" y="2858"/>
                    <a:pt x="40005" y="3810"/>
                  </a:cubicBezTo>
                  <a:lnTo>
                    <a:pt x="40005" y="3810"/>
                  </a:lnTo>
                  <a:cubicBezTo>
                    <a:pt x="40005" y="3810"/>
                    <a:pt x="39052" y="3810"/>
                    <a:pt x="39052" y="4763"/>
                  </a:cubicBezTo>
                  <a:cubicBezTo>
                    <a:pt x="38100" y="4763"/>
                    <a:pt x="38100" y="4763"/>
                    <a:pt x="37147" y="5715"/>
                  </a:cubicBezTo>
                  <a:cubicBezTo>
                    <a:pt x="36195" y="6668"/>
                    <a:pt x="34290" y="6668"/>
                    <a:pt x="33338" y="7620"/>
                  </a:cubicBezTo>
                  <a:cubicBezTo>
                    <a:pt x="33338" y="7620"/>
                    <a:pt x="32385" y="7620"/>
                    <a:pt x="32385" y="8573"/>
                  </a:cubicBezTo>
                  <a:cubicBezTo>
                    <a:pt x="30480" y="9525"/>
                    <a:pt x="28575" y="10478"/>
                    <a:pt x="27622" y="11430"/>
                  </a:cubicBezTo>
                  <a:cubicBezTo>
                    <a:pt x="27622" y="11430"/>
                    <a:pt x="27622" y="11430"/>
                    <a:pt x="27622" y="11430"/>
                  </a:cubicBezTo>
                  <a:cubicBezTo>
                    <a:pt x="25717" y="12383"/>
                    <a:pt x="24765" y="13335"/>
                    <a:pt x="22860" y="15240"/>
                  </a:cubicBezTo>
                  <a:cubicBezTo>
                    <a:pt x="22860" y="15240"/>
                    <a:pt x="21907" y="16193"/>
                    <a:pt x="21907" y="16193"/>
                  </a:cubicBezTo>
                  <a:cubicBezTo>
                    <a:pt x="20955" y="17145"/>
                    <a:pt x="20002" y="18098"/>
                    <a:pt x="18097" y="19050"/>
                  </a:cubicBezTo>
                  <a:cubicBezTo>
                    <a:pt x="18097" y="19050"/>
                    <a:pt x="17145" y="20003"/>
                    <a:pt x="17145" y="20003"/>
                  </a:cubicBezTo>
                  <a:cubicBezTo>
                    <a:pt x="16192" y="20955"/>
                    <a:pt x="14288" y="22860"/>
                    <a:pt x="13335" y="23813"/>
                  </a:cubicBezTo>
                  <a:cubicBezTo>
                    <a:pt x="13335" y="23813"/>
                    <a:pt x="13335" y="23813"/>
                    <a:pt x="13335" y="23813"/>
                  </a:cubicBezTo>
                  <a:cubicBezTo>
                    <a:pt x="12382" y="24765"/>
                    <a:pt x="11430" y="26670"/>
                    <a:pt x="10477" y="27623"/>
                  </a:cubicBezTo>
                  <a:cubicBezTo>
                    <a:pt x="10477" y="27623"/>
                    <a:pt x="10477" y="27623"/>
                    <a:pt x="10477" y="28575"/>
                  </a:cubicBezTo>
                  <a:cubicBezTo>
                    <a:pt x="10477" y="28575"/>
                    <a:pt x="9525" y="29528"/>
                    <a:pt x="9525" y="29528"/>
                  </a:cubicBezTo>
                  <a:cubicBezTo>
                    <a:pt x="8572" y="30480"/>
                    <a:pt x="7620" y="31433"/>
                    <a:pt x="7620" y="33338"/>
                  </a:cubicBezTo>
                  <a:cubicBezTo>
                    <a:pt x="7620" y="34290"/>
                    <a:pt x="6667" y="34290"/>
                    <a:pt x="6667" y="35243"/>
                  </a:cubicBezTo>
                  <a:cubicBezTo>
                    <a:pt x="5715" y="36195"/>
                    <a:pt x="5715" y="38100"/>
                    <a:pt x="4763" y="39053"/>
                  </a:cubicBezTo>
                  <a:cubicBezTo>
                    <a:pt x="4763" y="39053"/>
                    <a:pt x="4763" y="40005"/>
                    <a:pt x="3810" y="40005"/>
                  </a:cubicBezTo>
                  <a:cubicBezTo>
                    <a:pt x="2857" y="41910"/>
                    <a:pt x="2857" y="43815"/>
                    <a:pt x="1905" y="45720"/>
                  </a:cubicBezTo>
                  <a:cubicBezTo>
                    <a:pt x="1905" y="45720"/>
                    <a:pt x="1905" y="45720"/>
                    <a:pt x="1905" y="45720"/>
                  </a:cubicBezTo>
                  <a:cubicBezTo>
                    <a:pt x="952" y="47625"/>
                    <a:pt x="952" y="49530"/>
                    <a:pt x="952" y="51435"/>
                  </a:cubicBezTo>
                  <a:cubicBezTo>
                    <a:pt x="952" y="52388"/>
                    <a:pt x="952" y="52388"/>
                    <a:pt x="952" y="53340"/>
                  </a:cubicBezTo>
                  <a:cubicBezTo>
                    <a:pt x="952" y="54293"/>
                    <a:pt x="0" y="56198"/>
                    <a:pt x="0" y="58103"/>
                  </a:cubicBezTo>
                  <a:cubicBezTo>
                    <a:pt x="0" y="59055"/>
                    <a:pt x="0" y="59055"/>
                    <a:pt x="0" y="60008"/>
                  </a:cubicBezTo>
                  <a:cubicBezTo>
                    <a:pt x="0" y="61913"/>
                    <a:pt x="0" y="63818"/>
                    <a:pt x="0" y="65723"/>
                  </a:cubicBezTo>
                  <a:lnTo>
                    <a:pt x="0" y="65723"/>
                  </a:lnTo>
                  <a:lnTo>
                    <a:pt x="0" y="65723"/>
                  </a:lnTo>
                  <a:cubicBezTo>
                    <a:pt x="0" y="67628"/>
                    <a:pt x="0" y="69533"/>
                    <a:pt x="0" y="71438"/>
                  </a:cubicBezTo>
                  <a:lnTo>
                    <a:pt x="0" y="71438"/>
                  </a:lnTo>
                  <a:cubicBezTo>
                    <a:pt x="0" y="71438"/>
                    <a:pt x="0" y="71438"/>
                    <a:pt x="0" y="71438"/>
                  </a:cubicBezTo>
                  <a:cubicBezTo>
                    <a:pt x="0" y="71438"/>
                    <a:pt x="0" y="71438"/>
                    <a:pt x="0" y="71438"/>
                  </a:cubicBezTo>
                  <a:cubicBezTo>
                    <a:pt x="0" y="72390"/>
                    <a:pt x="0" y="73343"/>
                    <a:pt x="0" y="74295"/>
                  </a:cubicBezTo>
                  <a:lnTo>
                    <a:pt x="0" y="74295"/>
                  </a:lnTo>
                  <a:cubicBezTo>
                    <a:pt x="952" y="79058"/>
                    <a:pt x="1905" y="84773"/>
                    <a:pt x="3810" y="89535"/>
                  </a:cubicBezTo>
                  <a:lnTo>
                    <a:pt x="3810" y="89535"/>
                  </a:lnTo>
                  <a:cubicBezTo>
                    <a:pt x="3810" y="89535"/>
                    <a:pt x="3810" y="89535"/>
                    <a:pt x="3810" y="89535"/>
                  </a:cubicBezTo>
                  <a:cubicBezTo>
                    <a:pt x="3810" y="89535"/>
                    <a:pt x="3810" y="90488"/>
                    <a:pt x="4763" y="90488"/>
                  </a:cubicBezTo>
                  <a:cubicBezTo>
                    <a:pt x="5715" y="91440"/>
                    <a:pt x="5715" y="93345"/>
                    <a:pt x="6667" y="94298"/>
                  </a:cubicBezTo>
                  <a:cubicBezTo>
                    <a:pt x="6667" y="95250"/>
                    <a:pt x="7620" y="95250"/>
                    <a:pt x="7620" y="96203"/>
                  </a:cubicBezTo>
                  <a:cubicBezTo>
                    <a:pt x="8572" y="97155"/>
                    <a:pt x="9525" y="99060"/>
                    <a:pt x="10477" y="100013"/>
                  </a:cubicBezTo>
                  <a:cubicBezTo>
                    <a:pt x="10477" y="100013"/>
                    <a:pt x="10477" y="100965"/>
                    <a:pt x="11430" y="100965"/>
                  </a:cubicBezTo>
                  <a:cubicBezTo>
                    <a:pt x="12382" y="102870"/>
                    <a:pt x="13335" y="103823"/>
                    <a:pt x="15240" y="105728"/>
                  </a:cubicBezTo>
                  <a:cubicBezTo>
                    <a:pt x="15240" y="105728"/>
                    <a:pt x="15240" y="105728"/>
                    <a:pt x="15240" y="105728"/>
                  </a:cubicBezTo>
                  <a:cubicBezTo>
                    <a:pt x="16192" y="106680"/>
                    <a:pt x="17145" y="108585"/>
                    <a:pt x="19050" y="109538"/>
                  </a:cubicBezTo>
                  <a:cubicBezTo>
                    <a:pt x="19050" y="109538"/>
                    <a:pt x="20002" y="110490"/>
                    <a:pt x="20002" y="110490"/>
                  </a:cubicBezTo>
                  <a:cubicBezTo>
                    <a:pt x="20955" y="111443"/>
                    <a:pt x="21907" y="112395"/>
                    <a:pt x="22860" y="113348"/>
                  </a:cubicBezTo>
                  <a:cubicBezTo>
                    <a:pt x="22860" y="113348"/>
                    <a:pt x="23813" y="114300"/>
                    <a:pt x="23813" y="114300"/>
                  </a:cubicBezTo>
                  <a:cubicBezTo>
                    <a:pt x="24765" y="115253"/>
                    <a:pt x="26670" y="116205"/>
                    <a:pt x="28575" y="117158"/>
                  </a:cubicBezTo>
                  <a:cubicBezTo>
                    <a:pt x="28575" y="117158"/>
                    <a:pt x="28575" y="117158"/>
                    <a:pt x="28575" y="117158"/>
                  </a:cubicBezTo>
                  <a:cubicBezTo>
                    <a:pt x="28575" y="117158"/>
                    <a:pt x="29527" y="117158"/>
                    <a:pt x="29527" y="118110"/>
                  </a:cubicBezTo>
                  <a:cubicBezTo>
                    <a:pt x="30480" y="119063"/>
                    <a:pt x="32385" y="120015"/>
                    <a:pt x="33338" y="120968"/>
                  </a:cubicBezTo>
                  <a:cubicBezTo>
                    <a:pt x="34290" y="120968"/>
                    <a:pt x="34290" y="121920"/>
                    <a:pt x="35242" y="121920"/>
                  </a:cubicBezTo>
                  <a:cubicBezTo>
                    <a:pt x="36195" y="122873"/>
                    <a:pt x="38100" y="122873"/>
                    <a:pt x="39052" y="123825"/>
                  </a:cubicBezTo>
                  <a:cubicBezTo>
                    <a:pt x="40005" y="123825"/>
                    <a:pt x="40005" y="123825"/>
                    <a:pt x="40957" y="124778"/>
                  </a:cubicBezTo>
                  <a:cubicBezTo>
                    <a:pt x="42863" y="125730"/>
                    <a:pt x="44767" y="125730"/>
                    <a:pt x="45720" y="126683"/>
                  </a:cubicBezTo>
                  <a:cubicBezTo>
                    <a:pt x="45720" y="126683"/>
                    <a:pt x="45720" y="126683"/>
                    <a:pt x="45720" y="126683"/>
                  </a:cubicBezTo>
                  <a:cubicBezTo>
                    <a:pt x="47625" y="127635"/>
                    <a:pt x="49530" y="127635"/>
                    <a:pt x="51435" y="128588"/>
                  </a:cubicBezTo>
                  <a:cubicBezTo>
                    <a:pt x="52388" y="128588"/>
                    <a:pt x="52388" y="128588"/>
                    <a:pt x="53340" y="128588"/>
                  </a:cubicBezTo>
                  <a:cubicBezTo>
                    <a:pt x="54292" y="128588"/>
                    <a:pt x="56197" y="129540"/>
                    <a:pt x="58102" y="129540"/>
                  </a:cubicBezTo>
                  <a:cubicBezTo>
                    <a:pt x="59055" y="129540"/>
                    <a:pt x="59055" y="129540"/>
                    <a:pt x="60007" y="129540"/>
                  </a:cubicBezTo>
                  <a:cubicBezTo>
                    <a:pt x="61913" y="129540"/>
                    <a:pt x="63817" y="129540"/>
                    <a:pt x="65722" y="129540"/>
                  </a:cubicBezTo>
                  <a:cubicBezTo>
                    <a:pt x="67627" y="129540"/>
                    <a:pt x="69532" y="129540"/>
                    <a:pt x="71438" y="129540"/>
                  </a:cubicBezTo>
                  <a:cubicBezTo>
                    <a:pt x="72390" y="129540"/>
                    <a:pt x="72390" y="129540"/>
                    <a:pt x="73342" y="129540"/>
                  </a:cubicBezTo>
                  <a:cubicBezTo>
                    <a:pt x="75247" y="129540"/>
                    <a:pt x="77152" y="128588"/>
                    <a:pt x="79057" y="128588"/>
                  </a:cubicBezTo>
                  <a:cubicBezTo>
                    <a:pt x="79057" y="128588"/>
                    <a:pt x="79057" y="128588"/>
                    <a:pt x="79057" y="128588"/>
                  </a:cubicBezTo>
                  <a:cubicBezTo>
                    <a:pt x="80010" y="128588"/>
                    <a:pt x="81915" y="127635"/>
                    <a:pt x="82867" y="127635"/>
                  </a:cubicBezTo>
                  <a:lnTo>
                    <a:pt x="82867" y="127635"/>
                  </a:lnTo>
                  <a:cubicBezTo>
                    <a:pt x="84772" y="126683"/>
                    <a:pt x="86677" y="126683"/>
                    <a:pt x="88582" y="125730"/>
                  </a:cubicBezTo>
                  <a:lnTo>
                    <a:pt x="88582" y="125730"/>
                  </a:lnTo>
                  <a:cubicBezTo>
                    <a:pt x="88582" y="125730"/>
                    <a:pt x="89535" y="125730"/>
                    <a:pt x="89535" y="124778"/>
                  </a:cubicBezTo>
                  <a:cubicBezTo>
                    <a:pt x="90488" y="124778"/>
                    <a:pt x="90488" y="124778"/>
                    <a:pt x="91440" y="123825"/>
                  </a:cubicBezTo>
                  <a:cubicBezTo>
                    <a:pt x="92392" y="122873"/>
                    <a:pt x="94297" y="122873"/>
                    <a:pt x="95250" y="121920"/>
                  </a:cubicBezTo>
                  <a:cubicBezTo>
                    <a:pt x="95250" y="121920"/>
                    <a:pt x="96202" y="121920"/>
                    <a:pt x="96202" y="120968"/>
                  </a:cubicBezTo>
                  <a:cubicBezTo>
                    <a:pt x="98107" y="120015"/>
                    <a:pt x="100013" y="119063"/>
                    <a:pt x="100965" y="118110"/>
                  </a:cubicBezTo>
                  <a:cubicBezTo>
                    <a:pt x="100965" y="118110"/>
                    <a:pt x="100965" y="118110"/>
                    <a:pt x="100965" y="118110"/>
                  </a:cubicBezTo>
                  <a:cubicBezTo>
                    <a:pt x="102870" y="117158"/>
                    <a:pt x="103822" y="116205"/>
                    <a:pt x="105727" y="115253"/>
                  </a:cubicBezTo>
                  <a:cubicBezTo>
                    <a:pt x="105727" y="115253"/>
                    <a:pt x="106680" y="114300"/>
                    <a:pt x="106680" y="114300"/>
                  </a:cubicBezTo>
                  <a:cubicBezTo>
                    <a:pt x="107632" y="113348"/>
                    <a:pt x="108585" y="112395"/>
                    <a:pt x="110490" y="111443"/>
                  </a:cubicBezTo>
                  <a:cubicBezTo>
                    <a:pt x="110490" y="111443"/>
                    <a:pt x="111442" y="110490"/>
                    <a:pt x="111442" y="110490"/>
                  </a:cubicBezTo>
                  <a:cubicBezTo>
                    <a:pt x="112395" y="109538"/>
                    <a:pt x="114300" y="107633"/>
                    <a:pt x="115252" y="106680"/>
                  </a:cubicBezTo>
                  <a:cubicBezTo>
                    <a:pt x="115252" y="106680"/>
                    <a:pt x="115252" y="106680"/>
                    <a:pt x="115252" y="106680"/>
                  </a:cubicBezTo>
                  <a:cubicBezTo>
                    <a:pt x="116205" y="105728"/>
                    <a:pt x="117157" y="103823"/>
                    <a:pt x="118110" y="102870"/>
                  </a:cubicBezTo>
                  <a:cubicBezTo>
                    <a:pt x="118110" y="102870"/>
                    <a:pt x="118110" y="102870"/>
                    <a:pt x="118110" y="101918"/>
                  </a:cubicBezTo>
                  <a:cubicBezTo>
                    <a:pt x="118110" y="101918"/>
                    <a:pt x="119063" y="100965"/>
                    <a:pt x="119063" y="100013"/>
                  </a:cubicBezTo>
                  <a:cubicBezTo>
                    <a:pt x="120015" y="97155"/>
                    <a:pt x="120967" y="96203"/>
                    <a:pt x="120967"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35"/>
            <p:cNvSpPr/>
            <p:nvPr/>
          </p:nvSpPr>
          <p:spPr>
            <a:xfrm>
              <a:off x="5659755" y="2055494"/>
              <a:ext cx="128587" cy="129539"/>
            </a:xfrm>
            <a:custGeom>
              <a:avLst/>
              <a:gdLst/>
              <a:ahLst/>
              <a:cxnLst/>
              <a:rect l="l" t="t" r="r" b="b"/>
              <a:pathLst>
                <a:path w="128587" h="129539" extrusionOk="0">
                  <a:moveTo>
                    <a:pt x="120967" y="95250"/>
                  </a:moveTo>
                  <a:cubicBezTo>
                    <a:pt x="120967" y="94297"/>
                    <a:pt x="121920" y="94297"/>
                    <a:pt x="121920" y="93345"/>
                  </a:cubicBezTo>
                  <a:cubicBezTo>
                    <a:pt x="122872" y="92392"/>
                    <a:pt x="122872" y="90488"/>
                    <a:pt x="123825" y="89535"/>
                  </a:cubicBezTo>
                  <a:cubicBezTo>
                    <a:pt x="123825" y="89535"/>
                    <a:pt x="123825" y="88583"/>
                    <a:pt x="124777" y="88583"/>
                  </a:cubicBezTo>
                  <a:cubicBezTo>
                    <a:pt x="125730" y="86677"/>
                    <a:pt x="125730" y="84772"/>
                    <a:pt x="126682" y="82867"/>
                  </a:cubicBezTo>
                  <a:cubicBezTo>
                    <a:pt x="126682" y="82867"/>
                    <a:pt x="126682" y="82867"/>
                    <a:pt x="126682" y="82867"/>
                  </a:cubicBezTo>
                  <a:cubicBezTo>
                    <a:pt x="127635" y="80963"/>
                    <a:pt x="127635" y="79058"/>
                    <a:pt x="127635" y="78105"/>
                  </a:cubicBezTo>
                  <a:cubicBezTo>
                    <a:pt x="127635" y="77152"/>
                    <a:pt x="127635" y="77152"/>
                    <a:pt x="127635" y="76200"/>
                  </a:cubicBezTo>
                  <a:cubicBezTo>
                    <a:pt x="127635" y="75247"/>
                    <a:pt x="128588" y="73342"/>
                    <a:pt x="128588" y="71438"/>
                  </a:cubicBezTo>
                  <a:cubicBezTo>
                    <a:pt x="128588" y="70485"/>
                    <a:pt x="128588" y="70485"/>
                    <a:pt x="128588" y="69533"/>
                  </a:cubicBezTo>
                  <a:cubicBezTo>
                    <a:pt x="128588" y="67627"/>
                    <a:pt x="128588" y="65722"/>
                    <a:pt x="128588" y="63817"/>
                  </a:cubicBezTo>
                  <a:lnTo>
                    <a:pt x="128588" y="63817"/>
                  </a:lnTo>
                  <a:lnTo>
                    <a:pt x="128588" y="63817"/>
                  </a:lnTo>
                  <a:cubicBezTo>
                    <a:pt x="128588" y="61913"/>
                    <a:pt x="128588" y="60007"/>
                    <a:pt x="128588" y="58102"/>
                  </a:cubicBezTo>
                  <a:lnTo>
                    <a:pt x="128588" y="58102"/>
                  </a:lnTo>
                  <a:cubicBezTo>
                    <a:pt x="128588" y="58102"/>
                    <a:pt x="128588" y="58102"/>
                    <a:pt x="128588" y="58102"/>
                  </a:cubicBezTo>
                  <a:cubicBezTo>
                    <a:pt x="128588" y="58102"/>
                    <a:pt x="128588" y="58102"/>
                    <a:pt x="128588" y="58102"/>
                  </a:cubicBezTo>
                  <a:cubicBezTo>
                    <a:pt x="128588" y="57150"/>
                    <a:pt x="128588" y="56197"/>
                    <a:pt x="128588" y="55245"/>
                  </a:cubicBezTo>
                  <a:lnTo>
                    <a:pt x="128588" y="55245"/>
                  </a:lnTo>
                  <a:cubicBezTo>
                    <a:pt x="127635" y="50482"/>
                    <a:pt x="126682" y="44767"/>
                    <a:pt x="124777" y="40005"/>
                  </a:cubicBezTo>
                  <a:lnTo>
                    <a:pt x="124777" y="40005"/>
                  </a:lnTo>
                  <a:cubicBezTo>
                    <a:pt x="124777" y="40005"/>
                    <a:pt x="124777" y="40005"/>
                    <a:pt x="124777" y="40005"/>
                  </a:cubicBezTo>
                  <a:cubicBezTo>
                    <a:pt x="124777" y="40005"/>
                    <a:pt x="124777" y="39052"/>
                    <a:pt x="123825" y="39052"/>
                  </a:cubicBezTo>
                  <a:cubicBezTo>
                    <a:pt x="122872" y="38100"/>
                    <a:pt x="122872" y="36195"/>
                    <a:pt x="121920" y="35242"/>
                  </a:cubicBezTo>
                  <a:cubicBezTo>
                    <a:pt x="121920" y="34290"/>
                    <a:pt x="120967" y="34290"/>
                    <a:pt x="120967" y="33338"/>
                  </a:cubicBezTo>
                  <a:cubicBezTo>
                    <a:pt x="120015" y="32385"/>
                    <a:pt x="119063" y="30480"/>
                    <a:pt x="118110" y="29527"/>
                  </a:cubicBezTo>
                  <a:cubicBezTo>
                    <a:pt x="118110" y="29527"/>
                    <a:pt x="118110" y="28575"/>
                    <a:pt x="117157" y="28575"/>
                  </a:cubicBezTo>
                  <a:cubicBezTo>
                    <a:pt x="116205" y="26670"/>
                    <a:pt x="115252" y="25717"/>
                    <a:pt x="113347" y="23813"/>
                  </a:cubicBezTo>
                  <a:cubicBezTo>
                    <a:pt x="113347" y="23813"/>
                    <a:pt x="113347" y="23813"/>
                    <a:pt x="113347" y="23813"/>
                  </a:cubicBezTo>
                  <a:cubicBezTo>
                    <a:pt x="112395" y="22860"/>
                    <a:pt x="111442" y="20955"/>
                    <a:pt x="109538" y="20002"/>
                  </a:cubicBezTo>
                  <a:cubicBezTo>
                    <a:pt x="109538" y="20002"/>
                    <a:pt x="108585" y="19050"/>
                    <a:pt x="108585" y="19050"/>
                  </a:cubicBezTo>
                  <a:cubicBezTo>
                    <a:pt x="107632" y="18097"/>
                    <a:pt x="106680" y="17145"/>
                    <a:pt x="105727" y="16192"/>
                  </a:cubicBezTo>
                  <a:cubicBezTo>
                    <a:pt x="105727" y="16192"/>
                    <a:pt x="104775" y="15240"/>
                    <a:pt x="104775" y="15240"/>
                  </a:cubicBezTo>
                  <a:cubicBezTo>
                    <a:pt x="103822" y="14288"/>
                    <a:pt x="101917" y="13335"/>
                    <a:pt x="100013" y="12382"/>
                  </a:cubicBezTo>
                  <a:cubicBezTo>
                    <a:pt x="100013" y="12382"/>
                    <a:pt x="100013" y="12382"/>
                    <a:pt x="100013" y="12382"/>
                  </a:cubicBezTo>
                  <a:cubicBezTo>
                    <a:pt x="100013" y="12382"/>
                    <a:pt x="99060" y="12382"/>
                    <a:pt x="99060" y="11430"/>
                  </a:cubicBezTo>
                  <a:cubicBezTo>
                    <a:pt x="98107" y="10477"/>
                    <a:pt x="96202" y="9525"/>
                    <a:pt x="95250" y="8572"/>
                  </a:cubicBezTo>
                  <a:cubicBezTo>
                    <a:pt x="94297" y="8572"/>
                    <a:pt x="94297" y="7620"/>
                    <a:pt x="93345" y="7620"/>
                  </a:cubicBezTo>
                  <a:cubicBezTo>
                    <a:pt x="92392" y="6667"/>
                    <a:pt x="90488" y="6667"/>
                    <a:pt x="89535" y="5715"/>
                  </a:cubicBezTo>
                  <a:cubicBezTo>
                    <a:pt x="88582" y="5715"/>
                    <a:pt x="88582" y="5715"/>
                    <a:pt x="87630" y="4763"/>
                  </a:cubicBezTo>
                  <a:cubicBezTo>
                    <a:pt x="85725" y="3810"/>
                    <a:pt x="83820" y="3810"/>
                    <a:pt x="82867" y="2857"/>
                  </a:cubicBezTo>
                  <a:cubicBezTo>
                    <a:pt x="82867" y="2857"/>
                    <a:pt x="82867" y="2857"/>
                    <a:pt x="82867" y="2857"/>
                  </a:cubicBezTo>
                  <a:cubicBezTo>
                    <a:pt x="80963" y="1905"/>
                    <a:pt x="79057" y="1905"/>
                    <a:pt x="77152" y="952"/>
                  </a:cubicBezTo>
                  <a:cubicBezTo>
                    <a:pt x="76200" y="952"/>
                    <a:pt x="76200" y="952"/>
                    <a:pt x="75247" y="952"/>
                  </a:cubicBezTo>
                  <a:cubicBezTo>
                    <a:pt x="74295" y="952"/>
                    <a:pt x="72390" y="0"/>
                    <a:pt x="70485" y="0"/>
                  </a:cubicBezTo>
                  <a:cubicBezTo>
                    <a:pt x="69532" y="0"/>
                    <a:pt x="69532" y="0"/>
                    <a:pt x="68580" y="0"/>
                  </a:cubicBezTo>
                  <a:cubicBezTo>
                    <a:pt x="66675" y="0"/>
                    <a:pt x="64770" y="0"/>
                    <a:pt x="62865" y="0"/>
                  </a:cubicBezTo>
                  <a:cubicBezTo>
                    <a:pt x="62865" y="0"/>
                    <a:pt x="62865" y="0"/>
                    <a:pt x="62865" y="0"/>
                  </a:cubicBezTo>
                  <a:cubicBezTo>
                    <a:pt x="60960" y="0"/>
                    <a:pt x="59055" y="0"/>
                    <a:pt x="57150" y="0"/>
                  </a:cubicBezTo>
                  <a:cubicBezTo>
                    <a:pt x="56197" y="0"/>
                    <a:pt x="56197" y="0"/>
                    <a:pt x="55245" y="0"/>
                  </a:cubicBezTo>
                  <a:cubicBezTo>
                    <a:pt x="53340" y="0"/>
                    <a:pt x="51435" y="952"/>
                    <a:pt x="49530" y="952"/>
                  </a:cubicBezTo>
                  <a:cubicBezTo>
                    <a:pt x="49530" y="952"/>
                    <a:pt x="49530" y="952"/>
                    <a:pt x="49530" y="952"/>
                  </a:cubicBezTo>
                  <a:cubicBezTo>
                    <a:pt x="48577" y="952"/>
                    <a:pt x="46672" y="1905"/>
                    <a:pt x="45720" y="1905"/>
                  </a:cubicBezTo>
                  <a:lnTo>
                    <a:pt x="45720" y="1905"/>
                  </a:lnTo>
                  <a:cubicBezTo>
                    <a:pt x="43815" y="2857"/>
                    <a:pt x="41910" y="2857"/>
                    <a:pt x="40005" y="3810"/>
                  </a:cubicBezTo>
                  <a:lnTo>
                    <a:pt x="40005" y="3810"/>
                  </a:lnTo>
                  <a:cubicBezTo>
                    <a:pt x="40005" y="3810"/>
                    <a:pt x="39052" y="3810"/>
                    <a:pt x="39052" y="4763"/>
                  </a:cubicBezTo>
                  <a:cubicBezTo>
                    <a:pt x="38100" y="4763"/>
                    <a:pt x="38100" y="4763"/>
                    <a:pt x="37147" y="5715"/>
                  </a:cubicBezTo>
                  <a:cubicBezTo>
                    <a:pt x="36195" y="6667"/>
                    <a:pt x="34290" y="6667"/>
                    <a:pt x="33338" y="7620"/>
                  </a:cubicBezTo>
                  <a:cubicBezTo>
                    <a:pt x="33338" y="7620"/>
                    <a:pt x="32385" y="7620"/>
                    <a:pt x="32385" y="8572"/>
                  </a:cubicBezTo>
                  <a:cubicBezTo>
                    <a:pt x="30480" y="9525"/>
                    <a:pt x="28575" y="10477"/>
                    <a:pt x="27622" y="11430"/>
                  </a:cubicBezTo>
                  <a:cubicBezTo>
                    <a:pt x="27622" y="11430"/>
                    <a:pt x="27622" y="11430"/>
                    <a:pt x="27622" y="11430"/>
                  </a:cubicBezTo>
                  <a:cubicBezTo>
                    <a:pt x="25717" y="12382"/>
                    <a:pt x="24765" y="13335"/>
                    <a:pt x="22860" y="15240"/>
                  </a:cubicBezTo>
                  <a:cubicBezTo>
                    <a:pt x="22860" y="15240"/>
                    <a:pt x="21907" y="16192"/>
                    <a:pt x="21907" y="16192"/>
                  </a:cubicBezTo>
                  <a:cubicBezTo>
                    <a:pt x="20955" y="17145"/>
                    <a:pt x="20002" y="18097"/>
                    <a:pt x="18097" y="19050"/>
                  </a:cubicBezTo>
                  <a:cubicBezTo>
                    <a:pt x="18097" y="19050"/>
                    <a:pt x="17145" y="20002"/>
                    <a:pt x="17145" y="20002"/>
                  </a:cubicBezTo>
                  <a:cubicBezTo>
                    <a:pt x="16192" y="20955"/>
                    <a:pt x="14288" y="22860"/>
                    <a:pt x="13335" y="23813"/>
                  </a:cubicBezTo>
                  <a:cubicBezTo>
                    <a:pt x="13335" y="23813"/>
                    <a:pt x="13335" y="23813"/>
                    <a:pt x="13335" y="23813"/>
                  </a:cubicBezTo>
                  <a:cubicBezTo>
                    <a:pt x="12382" y="24765"/>
                    <a:pt x="11430" y="26670"/>
                    <a:pt x="10477" y="27622"/>
                  </a:cubicBezTo>
                  <a:cubicBezTo>
                    <a:pt x="10477" y="27622"/>
                    <a:pt x="10477" y="27622"/>
                    <a:pt x="10477" y="28575"/>
                  </a:cubicBezTo>
                  <a:cubicBezTo>
                    <a:pt x="10477" y="28575"/>
                    <a:pt x="9525" y="29527"/>
                    <a:pt x="9525" y="29527"/>
                  </a:cubicBezTo>
                  <a:cubicBezTo>
                    <a:pt x="8572" y="30480"/>
                    <a:pt x="7620" y="31432"/>
                    <a:pt x="7620" y="33338"/>
                  </a:cubicBezTo>
                  <a:cubicBezTo>
                    <a:pt x="7620" y="34290"/>
                    <a:pt x="6667" y="34290"/>
                    <a:pt x="6667" y="35242"/>
                  </a:cubicBezTo>
                  <a:cubicBezTo>
                    <a:pt x="5715" y="36195"/>
                    <a:pt x="5715" y="38100"/>
                    <a:pt x="4763" y="39052"/>
                  </a:cubicBezTo>
                  <a:cubicBezTo>
                    <a:pt x="4763" y="39052"/>
                    <a:pt x="4763" y="40005"/>
                    <a:pt x="3810" y="40005"/>
                  </a:cubicBezTo>
                  <a:cubicBezTo>
                    <a:pt x="2857" y="41910"/>
                    <a:pt x="2857" y="43815"/>
                    <a:pt x="1905" y="45720"/>
                  </a:cubicBezTo>
                  <a:cubicBezTo>
                    <a:pt x="1905" y="45720"/>
                    <a:pt x="1905" y="45720"/>
                    <a:pt x="1905" y="45720"/>
                  </a:cubicBezTo>
                  <a:cubicBezTo>
                    <a:pt x="952" y="47625"/>
                    <a:pt x="952" y="49530"/>
                    <a:pt x="952" y="51435"/>
                  </a:cubicBezTo>
                  <a:cubicBezTo>
                    <a:pt x="952" y="52388"/>
                    <a:pt x="952" y="52388"/>
                    <a:pt x="952" y="53340"/>
                  </a:cubicBezTo>
                  <a:cubicBezTo>
                    <a:pt x="952" y="54292"/>
                    <a:pt x="0" y="56197"/>
                    <a:pt x="0" y="58102"/>
                  </a:cubicBezTo>
                  <a:cubicBezTo>
                    <a:pt x="0" y="59055"/>
                    <a:pt x="0" y="59055"/>
                    <a:pt x="0" y="60007"/>
                  </a:cubicBezTo>
                  <a:cubicBezTo>
                    <a:pt x="0" y="61913"/>
                    <a:pt x="0" y="63817"/>
                    <a:pt x="0" y="65722"/>
                  </a:cubicBezTo>
                  <a:lnTo>
                    <a:pt x="0" y="65722"/>
                  </a:lnTo>
                  <a:lnTo>
                    <a:pt x="0" y="65722"/>
                  </a:lnTo>
                  <a:cubicBezTo>
                    <a:pt x="0" y="67627"/>
                    <a:pt x="0" y="69533"/>
                    <a:pt x="0" y="71438"/>
                  </a:cubicBezTo>
                  <a:lnTo>
                    <a:pt x="0" y="71438"/>
                  </a:lnTo>
                  <a:cubicBezTo>
                    <a:pt x="0" y="71438"/>
                    <a:pt x="0" y="71438"/>
                    <a:pt x="0" y="71438"/>
                  </a:cubicBezTo>
                  <a:cubicBezTo>
                    <a:pt x="0" y="71438"/>
                    <a:pt x="0" y="71438"/>
                    <a:pt x="0" y="71438"/>
                  </a:cubicBezTo>
                  <a:cubicBezTo>
                    <a:pt x="0" y="72390"/>
                    <a:pt x="0" y="73342"/>
                    <a:pt x="0" y="74295"/>
                  </a:cubicBezTo>
                  <a:lnTo>
                    <a:pt x="0" y="74295"/>
                  </a:lnTo>
                  <a:cubicBezTo>
                    <a:pt x="952" y="79058"/>
                    <a:pt x="1905" y="84772"/>
                    <a:pt x="3810" y="89535"/>
                  </a:cubicBezTo>
                  <a:lnTo>
                    <a:pt x="3810" y="89535"/>
                  </a:lnTo>
                  <a:cubicBezTo>
                    <a:pt x="3810" y="89535"/>
                    <a:pt x="3810" y="89535"/>
                    <a:pt x="3810" y="89535"/>
                  </a:cubicBezTo>
                  <a:cubicBezTo>
                    <a:pt x="3810" y="89535"/>
                    <a:pt x="3810" y="90488"/>
                    <a:pt x="4763" y="90488"/>
                  </a:cubicBezTo>
                  <a:cubicBezTo>
                    <a:pt x="5715" y="91440"/>
                    <a:pt x="5715" y="93345"/>
                    <a:pt x="6667" y="94297"/>
                  </a:cubicBezTo>
                  <a:cubicBezTo>
                    <a:pt x="6667" y="95250"/>
                    <a:pt x="7620" y="95250"/>
                    <a:pt x="7620" y="96202"/>
                  </a:cubicBezTo>
                  <a:cubicBezTo>
                    <a:pt x="8572" y="97155"/>
                    <a:pt x="9525" y="99060"/>
                    <a:pt x="10477" y="100013"/>
                  </a:cubicBezTo>
                  <a:cubicBezTo>
                    <a:pt x="10477" y="100013"/>
                    <a:pt x="10477" y="100965"/>
                    <a:pt x="11430" y="100965"/>
                  </a:cubicBezTo>
                  <a:cubicBezTo>
                    <a:pt x="12382" y="102870"/>
                    <a:pt x="13335" y="103822"/>
                    <a:pt x="15240" y="105727"/>
                  </a:cubicBezTo>
                  <a:cubicBezTo>
                    <a:pt x="15240" y="105727"/>
                    <a:pt x="15240" y="105727"/>
                    <a:pt x="15240" y="105727"/>
                  </a:cubicBezTo>
                  <a:cubicBezTo>
                    <a:pt x="16192" y="106680"/>
                    <a:pt x="17145" y="108585"/>
                    <a:pt x="19050" y="109538"/>
                  </a:cubicBezTo>
                  <a:cubicBezTo>
                    <a:pt x="19050" y="109538"/>
                    <a:pt x="20002" y="110490"/>
                    <a:pt x="20002" y="110490"/>
                  </a:cubicBezTo>
                  <a:cubicBezTo>
                    <a:pt x="20955" y="111442"/>
                    <a:pt x="21907" y="112395"/>
                    <a:pt x="22860" y="113347"/>
                  </a:cubicBezTo>
                  <a:cubicBezTo>
                    <a:pt x="22860" y="113347"/>
                    <a:pt x="23813" y="114300"/>
                    <a:pt x="23813" y="114300"/>
                  </a:cubicBezTo>
                  <a:cubicBezTo>
                    <a:pt x="24765" y="115252"/>
                    <a:pt x="26670" y="116205"/>
                    <a:pt x="28575" y="117158"/>
                  </a:cubicBezTo>
                  <a:cubicBezTo>
                    <a:pt x="28575" y="117158"/>
                    <a:pt x="28575" y="117158"/>
                    <a:pt x="28575" y="117158"/>
                  </a:cubicBezTo>
                  <a:cubicBezTo>
                    <a:pt x="28575" y="117158"/>
                    <a:pt x="29527" y="117158"/>
                    <a:pt x="29527" y="118110"/>
                  </a:cubicBezTo>
                  <a:cubicBezTo>
                    <a:pt x="30480" y="119063"/>
                    <a:pt x="32385" y="120015"/>
                    <a:pt x="33338" y="120967"/>
                  </a:cubicBezTo>
                  <a:cubicBezTo>
                    <a:pt x="34290" y="120967"/>
                    <a:pt x="34290" y="121920"/>
                    <a:pt x="35242" y="121920"/>
                  </a:cubicBezTo>
                  <a:cubicBezTo>
                    <a:pt x="36195" y="122872"/>
                    <a:pt x="38100" y="122872"/>
                    <a:pt x="39052" y="123825"/>
                  </a:cubicBezTo>
                  <a:cubicBezTo>
                    <a:pt x="40005" y="123825"/>
                    <a:pt x="40005" y="123825"/>
                    <a:pt x="40957" y="124777"/>
                  </a:cubicBezTo>
                  <a:cubicBezTo>
                    <a:pt x="42863" y="125730"/>
                    <a:pt x="44767" y="125730"/>
                    <a:pt x="45720" y="126683"/>
                  </a:cubicBezTo>
                  <a:cubicBezTo>
                    <a:pt x="45720" y="126683"/>
                    <a:pt x="45720" y="126683"/>
                    <a:pt x="45720" y="126683"/>
                  </a:cubicBezTo>
                  <a:cubicBezTo>
                    <a:pt x="47625" y="127635"/>
                    <a:pt x="49530" y="127635"/>
                    <a:pt x="51435" y="128588"/>
                  </a:cubicBezTo>
                  <a:cubicBezTo>
                    <a:pt x="52388" y="128588"/>
                    <a:pt x="52388" y="128588"/>
                    <a:pt x="53340" y="128588"/>
                  </a:cubicBezTo>
                  <a:cubicBezTo>
                    <a:pt x="54292" y="128588"/>
                    <a:pt x="56197" y="129540"/>
                    <a:pt x="58102" y="129540"/>
                  </a:cubicBezTo>
                  <a:cubicBezTo>
                    <a:pt x="59055" y="129540"/>
                    <a:pt x="59055" y="129540"/>
                    <a:pt x="60007" y="129540"/>
                  </a:cubicBezTo>
                  <a:cubicBezTo>
                    <a:pt x="61913" y="129540"/>
                    <a:pt x="63817" y="129540"/>
                    <a:pt x="65722" y="129540"/>
                  </a:cubicBezTo>
                  <a:cubicBezTo>
                    <a:pt x="67627" y="129540"/>
                    <a:pt x="69532" y="129540"/>
                    <a:pt x="71438" y="129540"/>
                  </a:cubicBezTo>
                  <a:cubicBezTo>
                    <a:pt x="72390" y="129540"/>
                    <a:pt x="72390" y="129540"/>
                    <a:pt x="73342" y="129540"/>
                  </a:cubicBezTo>
                  <a:cubicBezTo>
                    <a:pt x="75247" y="129540"/>
                    <a:pt x="77152" y="128588"/>
                    <a:pt x="79057" y="128588"/>
                  </a:cubicBezTo>
                  <a:cubicBezTo>
                    <a:pt x="79057" y="128588"/>
                    <a:pt x="79057" y="128588"/>
                    <a:pt x="79057" y="128588"/>
                  </a:cubicBezTo>
                  <a:cubicBezTo>
                    <a:pt x="80010" y="128588"/>
                    <a:pt x="81915" y="127635"/>
                    <a:pt x="82867" y="127635"/>
                  </a:cubicBezTo>
                  <a:lnTo>
                    <a:pt x="82867" y="127635"/>
                  </a:lnTo>
                  <a:cubicBezTo>
                    <a:pt x="84772" y="126683"/>
                    <a:pt x="86677" y="126683"/>
                    <a:pt x="88582" y="125730"/>
                  </a:cubicBezTo>
                  <a:lnTo>
                    <a:pt x="88582" y="125730"/>
                  </a:lnTo>
                  <a:cubicBezTo>
                    <a:pt x="88582" y="125730"/>
                    <a:pt x="89535" y="125730"/>
                    <a:pt x="89535" y="124777"/>
                  </a:cubicBezTo>
                  <a:cubicBezTo>
                    <a:pt x="90488" y="124777"/>
                    <a:pt x="90488" y="124777"/>
                    <a:pt x="91440" y="123825"/>
                  </a:cubicBezTo>
                  <a:cubicBezTo>
                    <a:pt x="92392" y="122872"/>
                    <a:pt x="94297" y="122872"/>
                    <a:pt x="95250" y="121920"/>
                  </a:cubicBezTo>
                  <a:cubicBezTo>
                    <a:pt x="95250" y="121920"/>
                    <a:pt x="96202" y="121920"/>
                    <a:pt x="96202" y="120967"/>
                  </a:cubicBezTo>
                  <a:cubicBezTo>
                    <a:pt x="98107" y="120015"/>
                    <a:pt x="100013" y="119063"/>
                    <a:pt x="100965" y="118110"/>
                  </a:cubicBezTo>
                  <a:cubicBezTo>
                    <a:pt x="100965" y="118110"/>
                    <a:pt x="100965" y="118110"/>
                    <a:pt x="100965" y="118110"/>
                  </a:cubicBezTo>
                  <a:cubicBezTo>
                    <a:pt x="102870" y="117158"/>
                    <a:pt x="103822" y="116205"/>
                    <a:pt x="105727" y="115252"/>
                  </a:cubicBezTo>
                  <a:cubicBezTo>
                    <a:pt x="105727" y="115252"/>
                    <a:pt x="106680" y="114300"/>
                    <a:pt x="106680" y="114300"/>
                  </a:cubicBezTo>
                  <a:cubicBezTo>
                    <a:pt x="107632" y="113347"/>
                    <a:pt x="108585" y="112395"/>
                    <a:pt x="110490" y="111442"/>
                  </a:cubicBezTo>
                  <a:cubicBezTo>
                    <a:pt x="110490" y="111442"/>
                    <a:pt x="111442" y="110490"/>
                    <a:pt x="111442" y="110490"/>
                  </a:cubicBezTo>
                  <a:cubicBezTo>
                    <a:pt x="112395" y="109538"/>
                    <a:pt x="114300" y="107633"/>
                    <a:pt x="115252" y="106680"/>
                  </a:cubicBezTo>
                  <a:cubicBezTo>
                    <a:pt x="115252" y="106680"/>
                    <a:pt x="115252" y="106680"/>
                    <a:pt x="115252" y="106680"/>
                  </a:cubicBezTo>
                  <a:cubicBezTo>
                    <a:pt x="116205" y="105727"/>
                    <a:pt x="117157" y="103822"/>
                    <a:pt x="118110" y="102870"/>
                  </a:cubicBezTo>
                  <a:cubicBezTo>
                    <a:pt x="118110" y="102870"/>
                    <a:pt x="118110" y="102870"/>
                    <a:pt x="118110" y="101917"/>
                  </a:cubicBezTo>
                  <a:cubicBezTo>
                    <a:pt x="118110" y="101917"/>
                    <a:pt x="119063" y="100965"/>
                    <a:pt x="119063" y="100013"/>
                  </a:cubicBezTo>
                  <a:cubicBezTo>
                    <a:pt x="119063" y="98108"/>
                    <a:pt x="120015" y="96202"/>
                    <a:pt x="120967"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6" name="Google Shape;2586;p35"/>
            <p:cNvSpPr/>
            <p:nvPr/>
          </p:nvSpPr>
          <p:spPr>
            <a:xfrm>
              <a:off x="6567487" y="1729739"/>
              <a:ext cx="128587" cy="129539"/>
            </a:xfrm>
            <a:custGeom>
              <a:avLst/>
              <a:gdLst/>
              <a:ahLst/>
              <a:cxnLst/>
              <a:rect l="l" t="t" r="r" b="b"/>
              <a:pathLst>
                <a:path w="128587" h="129539" extrusionOk="0">
                  <a:moveTo>
                    <a:pt x="120968" y="95250"/>
                  </a:moveTo>
                  <a:cubicBezTo>
                    <a:pt x="120968" y="94298"/>
                    <a:pt x="121920" y="94298"/>
                    <a:pt x="121920" y="93345"/>
                  </a:cubicBezTo>
                  <a:cubicBezTo>
                    <a:pt x="122872" y="92393"/>
                    <a:pt x="122872" y="90488"/>
                    <a:pt x="123825" y="89535"/>
                  </a:cubicBezTo>
                  <a:cubicBezTo>
                    <a:pt x="123825" y="89535"/>
                    <a:pt x="123825" y="88583"/>
                    <a:pt x="124778" y="88583"/>
                  </a:cubicBezTo>
                  <a:cubicBezTo>
                    <a:pt x="125730" y="86677"/>
                    <a:pt x="125730" y="84773"/>
                    <a:pt x="126682" y="82868"/>
                  </a:cubicBezTo>
                  <a:cubicBezTo>
                    <a:pt x="126682" y="82868"/>
                    <a:pt x="126682" y="82868"/>
                    <a:pt x="126682" y="82868"/>
                  </a:cubicBezTo>
                  <a:cubicBezTo>
                    <a:pt x="127635" y="80963"/>
                    <a:pt x="127635" y="79058"/>
                    <a:pt x="127635" y="78105"/>
                  </a:cubicBezTo>
                  <a:cubicBezTo>
                    <a:pt x="127635" y="77152"/>
                    <a:pt x="127635" y="77152"/>
                    <a:pt x="127635" y="76200"/>
                  </a:cubicBezTo>
                  <a:cubicBezTo>
                    <a:pt x="127635" y="75248"/>
                    <a:pt x="128588" y="73343"/>
                    <a:pt x="128588" y="71438"/>
                  </a:cubicBezTo>
                  <a:cubicBezTo>
                    <a:pt x="128588" y="70485"/>
                    <a:pt x="128588" y="70485"/>
                    <a:pt x="128588" y="69533"/>
                  </a:cubicBezTo>
                  <a:cubicBezTo>
                    <a:pt x="128588" y="67627"/>
                    <a:pt x="128588" y="65723"/>
                    <a:pt x="128588" y="63818"/>
                  </a:cubicBezTo>
                  <a:lnTo>
                    <a:pt x="128588" y="63818"/>
                  </a:lnTo>
                  <a:lnTo>
                    <a:pt x="128588" y="63818"/>
                  </a:lnTo>
                  <a:cubicBezTo>
                    <a:pt x="128588" y="61913"/>
                    <a:pt x="128588" y="60008"/>
                    <a:pt x="128588" y="58102"/>
                  </a:cubicBezTo>
                  <a:lnTo>
                    <a:pt x="128588" y="58102"/>
                  </a:lnTo>
                  <a:cubicBezTo>
                    <a:pt x="128588" y="58102"/>
                    <a:pt x="128588" y="58102"/>
                    <a:pt x="128588" y="58102"/>
                  </a:cubicBezTo>
                  <a:cubicBezTo>
                    <a:pt x="128588" y="58102"/>
                    <a:pt x="128588" y="58102"/>
                    <a:pt x="128588" y="58102"/>
                  </a:cubicBezTo>
                  <a:cubicBezTo>
                    <a:pt x="128588" y="57150"/>
                    <a:pt x="128588" y="56198"/>
                    <a:pt x="128588" y="55245"/>
                  </a:cubicBezTo>
                  <a:lnTo>
                    <a:pt x="128588" y="55245"/>
                  </a:lnTo>
                  <a:cubicBezTo>
                    <a:pt x="127635" y="50483"/>
                    <a:pt x="126682" y="44768"/>
                    <a:pt x="124778" y="40005"/>
                  </a:cubicBezTo>
                  <a:lnTo>
                    <a:pt x="124778" y="40005"/>
                  </a:lnTo>
                  <a:cubicBezTo>
                    <a:pt x="124778" y="40005"/>
                    <a:pt x="124778" y="40005"/>
                    <a:pt x="124778" y="40005"/>
                  </a:cubicBezTo>
                  <a:cubicBezTo>
                    <a:pt x="124778" y="40005"/>
                    <a:pt x="124778" y="39052"/>
                    <a:pt x="123825" y="39052"/>
                  </a:cubicBezTo>
                  <a:cubicBezTo>
                    <a:pt x="122872" y="38100"/>
                    <a:pt x="122872" y="36195"/>
                    <a:pt x="121920" y="35243"/>
                  </a:cubicBezTo>
                  <a:cubicBezTo>
                    <a:pt x="121920" y="34290"/>
                    <a:pt x="120968" y="34290"/>
                    <a:pt x="120968" y="33338"/>
                  </a:cubicBezTo>
                  <a:cubicBezTo>
                    <a:pt x="120015" y="32385"/>
                    <a:pt x="119063" y="30480"/>
                    <a:pt x="118110" y="29527"/>
                  </a:cubicBezTo>
                  <a:cubicBezTo>
                    <a:pt x="118110" y="29527"/>
                    <a:pt x="118110" y="28575"/>
                    <a:pt x="117157" y="28575"/>
                  </a:cubicBezTo>
                  <a:cubicBezTo>
                    <a:pt x="116205" y="26670"/>
                    <a:pt x="115253" y="25718"/>
                    <a:pt x="113347" y="23813"/>
                  </a:cubicBezTo>
                  <a:cubicBezTo>
                    <a:pt x="113347" y="23813"/>
                    <a:pt x="113347" y="23813"/>
                    <a:pt x="113347" y="23813"/>
                  </a:cubicBezTo>
                  <a:cubicBezTo>
                    <a:pt x="112395" y="22860"/>
                    <a:pt x="111443" y="20955"/>
                    <a:pt x="109538" y="20002"/>
                  </a:cubicBezTo>
                  <a:cubicBezTo>
                    <a:pt x="109538" y="20002"/>
                    <a:pt x="108585" y="19050"/>
                    <a:pt x="108585" y="19050"/>
                  </a:cubicBezTo>
                  <a:cubicBezTo>
                    <a:pt x="107632" y="18098"/>
                    <a:pt x="106680" y="17145"/>
                    <a:pt x="105728" y="16193"/>
                  </a:cubicBezTo>
                  <a:cubicBezTo>
                    <a:pt x="105728" y="16193"/>
                    <a:pt x="104775" y="15240"/>
                    <a:pt x="104775" y="15240"/>
                  </a:cubicBezTo>
                  <a:cubicBezTo>
                    <a:pt x="103822" y="14288"/>
                    <a:pt x="101918" y="13335"/>
                    <a:pt x="100013" y="12383"/>
                  </a:cubicBezTo>
                  <a:cubicBezTo>
                    <a:pt x="100013" y="12383"/>
                    <a:pt x="100013" y="12383"/>
                    <a:pt x="100013" y="12383"/>
                  </a:cubicBezTo>
                  <a:cubicBezTo>
                    <a:pt x="100013" y="12383"/>
                    <a:pt x="99060" y="12383"/>
                    <a:pt x="99060" y="11430"/>
                  </a:cubicBezTo>
                  <a:cubicBezTo>
                    <a:pt x="98107" y="10477"/>
                    <a:pt x="96203" y="9525"/>
                    <a:pt x="95250" y="8573"/>
                  </a:cubicBezTo>
                  <a:cubicBezTo>
                    <a:pt x="94297" y="8573"/>
                    <a:pt x="94297" y="7620"/>
                    <a:pt x="93345" y="7620"/>
                  </a:cubicBezTo>
                  <a:cubicBezTo>
                    <a:pt x="92393" y="6668"/>
                    <a:pt x="90488" y="6668"/>
                    <a:pt x="89535" y="5715"/>
                  </a:cubicBezTo>
                  <a:cubicBezTo>
                    <a:pt x="88582" y="5715"/>
                    <a:pt x="88582" y="5715"/>
                    <a:pt x="87630" y="4763"/>
                  </a:cubicBezTo>
                  <a:cubicBezTo>
                    <a:pt x="85725" y="3810"/>
                    <a:pt x="83820" y="3810"/>
                    <a:pt x="82868" y="2858"/>
                  </a:cubicBezTo>
                  <a:cubicBezTo>
                    <a:pt x="82868" y="2858"/>
                    <a:pt x="82868" y="2858"/>
                    <a:pt x="82868" y="2858"/>
                  </a:cubicBezTo>
                  <a:cubicBezTo>
                    <a:pt x="80963" y="1905"/>
                    <a:pt x="79057" y="1905"/>
                    <a:pt x="77153" y="952"/>
                  </a:cubicBezTo>
                  <a:cubicBezTo>
                    <a:pt x="76200" y="952"/>
                    <a:pt x="76200" y="952"/>
                    <a:pt x="75247" y="952"/>
                  </a:cubicBezTo>
                  <a:cubicBezTo>
                    <a:pt x="74295" y="952"/>
                    <a:pt x="72390" y="0"/>
                    <a:pt x="70485" y="0"/>
                  </a:cubicBezTo>
                  <a:cubicBezTo>
                    <a:pt x="69532" y="0"/>
                    <a:pt x="69532" y="0"/>
                    <a:pt x="68580" y="0"/>
                  </a:cubicBezTo>
                  <a:cubicBezTo>
                    <a:pt x="66675" y="0"/>
                    <a:pt x="64770" y="0"/>
                    <a:pt x="62865" y="0"/>
                  </a:cubicBezTo>
                  <a:cubicBezTo>
                    <a:pt x="62865" y="0"/>
                    <a:pt x="62865" y="0"/>
                    <a:pt x="62865" y="0"/>
                  </a:cubicBezTo>
                  <a:cubicBezTo>
                    <a:pt x="60960" y="0"/>
                    <a:pt x="59055" y="0"/>
                    <a:pt x="57150" y="0"/>
                  </a:cubicBezTo>
                  <a:cubicBezTo>
                    <a:pt x="56197" y="0"/>
                    <a:pt x="56197" y="0"/>
                    <a:pt x="55245" y="0"/>
                  </a:cubicBezTo>
                  <a:cubicBezTo>
                    <a:pt x="53340" y="0"/>
                    <a:pt x="51435" y="952"/>
                    <a:pt x="49530" y="952"/>
                  </a:cubicBezTo>
                  <a:cubicBezTo>
                    <a:pt x="49530" y="952"/>
                    <a:pt x="49530" y="952"/>
                    <a:pt x="49530" y="952"/>
                  </a:cubicBezTo>
                  <a:cubicBezTo>
                    <a:pt x="48578" y="952"/>
                    <a:pt x="46672" y="1905"/>
                    <a:pt x="45720" y="1905"/>
                  </a:cubicBezTo>
                  <a:lnTo>
                    <a:pt x="45720" y="1905"/>
                  </a:lnTo>
                  <a:cubicBezTo>
                    <a:pt x="43815" y="2858"/>
                    <a:pt x="41910" y="2858"/>
                    <a:pt x="40005" y="3810"/>
                  </a:cubicBezTo>
                  <a:lnTo>
                    <a:pt x="40005" y="3810"/>
                  </a:lnTo>
                  <a:cubicBezTo>
                    <a:pt x="40005" y="3810"/>
                    <a:pt x="39053" y="3810"/>
                    <a:pt x="39053" y="4763"/>
                  </a:cubicBezTo>
                  <a:cubicBezTo>
                    <a:pt x="38100" y="4763"/>
                    <a:pt x="38100" y="4763"/>
                    <a:pt x="37147" y="5715"/>
                  </a:cubicBezTo>
                  <a:cubicBezTo>
                    <a:pt x="36195" y="6668"/>
                    <a:pt x="34290" y="6668"/>
                    <a:pt x="33338" y="7620"/>
                  </a:cubicBezTo>
                  <a:cubicBezTo>
                    <a:pt x="33338" y="7620"/>
                    <a:pt x="32385" y="7620"/>
                    <a:pt x="32385" y="8573"/>
                  </a:cubicBezTo>
                  <a:cubicBezTo>
                    <a:pt x="30480" y="9525"/>
                    <a:pt x="28575" y="10477"/>
                    <a:pt x="27622" y="11430"/>
                  </a:cubicBezTo>
                  <a:cubicBezTo>
                    <a:pt x="27622" y="11430"/>
                    <a:pt x="27622" y="11430"/>
                    <a:pt x="27622" y="11430"/>
                  </a:cubicBezTo>
                  <a:cubicBezTo>
                    <a:pt x="25718" y="12383"/>
                    <a:pt x="24765" y="13335"/>
                    <a:pt x="22860" y="15240"/>
                  </a:cubicBezTo>
                  <a:cubicBezTo>
                    <a:pt x="22860" y="15240"/>
                    <a:pt x="21907" y="16193"/>
                    <a:pt x="21907" y="16193"/>
                  </a:cubicBezTo>
                  <a:cubicBezTo>
                    <a:pt x="20955" y="17145"/>
                    <a:pt x="20003" y="18098"/>
                    <a:pt x="18097" y="19050"/>
                  </a:cubicBezTo>
                  <a:cubicBezTo>
                    <a:pt x="18097" y="19050"/>
                    <a:pt x="17145" y="20002"/>
                    <a:pt x="17145" y="20002"/>
                  </a:cubicBezTo>
                  <a:cubicBezTo>
                    <a:pt x="16193" y="20955"/>
                    <a:pt x="14288" y="22860"/>
                    <a:pt x="13335" y="23813"/>
                  </a:cubicBezTo>
                  <a:cubicBezTo>
                    <a:pt x="13335" y="23813"/>
                    <a:pt x="13335" y="23813"/>
                    <a:pt x="13335" y="23813"/>
                  </a:cubicBezTo>
                  <a:cubicBezTo>
                    <a:pt x="12382" y="24765"/>
                    <a:pt x="11430" y="26670"/>
                    <a:pt x="10478" y="27623"/>
                  </a:cubicBezTo>
                  <a:cubicBezTo>
                    <a:pt x="10478" y="27623"/>
                    <a:pt x="10478" y="27623"/>
                    <a:pt x="10478" y="28575"/>
                  </a:cubicBezTo>
                  <a:cubicBezTo>
                    <a:pt x="10478" y="28575"/>
                    <a:pt x="9525" y="29527"/>
                    <a:pt x="9525" y="29527"/>
                  </a:cubicBezTo>
                  <a:cubicBezTo>
                    <a:pt x="8572" y="30480"/>
                    <a:pt x="7620" y="31433"/>
                    <a:pt x="7620" y="33338"/>
                  </a:cubicBezTo>
                  <a:cubicBezTo>
                    <a:pt x="7620" y="34290"/>
                    <a:pt x="6668" y="34290"/>
                    <a:pt x="6668" y="35243"/>
                  </a:cubicBezTo>
                  <a:cubicBezTo>
                    <a:pt x="5715" y="36195"/>
                    <a:pt x="5715" y="38100"/>
                    <a:pt x="4763" y="39052"/>
                  </a:cubicBezTo>
                  <a:cubicBezTo>
                    <a:pt x="4763" y="39052"/>
                    <a:pt x="4763" y="40005"/>
                    <a:pt x="3810" y="40005"/>
                  </a:cubicBezTo>
                  <a:cubicBezTo>
                    <a:pt x="2857" y="41910"/>
                    <a:pt x="2857" y="43815"/>
                    <a:pt x="1905" y="45720"/>
                  </a:cubicBezTo>
                  <a:cubicBezTo>
                    <a:pt x="1905" y="45720"/>
                    <a:pt x="1905" y="45720"/>
                    <a:pt x="1905" y="45720"/>
                  </a:cubicBezTo>
                  <a:cubicBezTo>
                    <a:pt x="953" y="47625"/>
                    <a:pt x="953" y="49530"/>
                    <a:pt x="953" y="51435"/>
                  </a:cubicBezTo>
                  <a:cubicBezTo>
                    <a:pt x="953" y="52388"/>
                    <a:pt x="953" y="52388"/>
                    <a:pt x="953" y="53340"/>
                  </a:cubicBezTo>
                  <a:cubicBezTo>
                    <a:pt x="953" y="54293"/>
                    <a:pt x="0" y="56198"/>
                    <a:pt x="0" y="58102"/>
                  </a:cubicBezTo>
                  <a:cubicBezTo>
                    <a:pt x="0" y="59055"/>
                    <a:pt x="0" y="59055"/>
                    <a:pt x="0" y="60008"/>
                  </a:cubicBezTo>
                  <a:cubicBezTo>
                    <a:pt x="0" y="61913"/>
                    <a:pt x="0" y="63818"/>
                    <a:pt x="0" y="65723"/>
                  </a:cubicBezTo>
                  <a:lnTo>
                    <a:pt x="0" y="65723"/>
                  </a:lnTo>
                  <a:lnTo>
                    <a:pt x="0" y="65723"/>
                  </a:lnTo>
                  <a:cubicBezTo>
                    <a:pt x="0" y="67627"/>
                    <a:pt x="0" y="69533"/>
                    <a:pt x="0" y="71438"/>
                  </a:cubicBezTo>
                  <a:lnTo>
                    <a:pt x="0" y="71438"/>
                  </a:lnTo>
                  <a:cubicBezTo>
                    <a:pt x="0" y="71438"/>
                    <a:pt x="0" y="71438"/>
                    <a:pt x="0" y="71438"/>
                  </a:cubicBezTo>
                  <a:cubicBezTo>
                    <a:pt x="0" y="71438"/>
                    <a:pt x="0" y="71438"/>
                    <a:pt x="0" y="71438"/>
                  </a:cubicBezTo>
                  <a:cubicBezTo>
                    <a:pt x="0" y="72390"/>
                    <a:pt x="0" y="73343"/>
                    <a:pt x="0" y="74295"/>
                  </a:cubicBezTo>
                  <a:lnTo>
                    <a:pt x="0" y="74295"/>
                  </a:lnTo>
                  <a:cubicBezTo>
                    <a:pt x="953" y="79058"/>
                    <a:pt x="1905" y="84773"/>
                    <a:pt x="3810" y="89535"/>
                  </a:cubicBezTo>
                  <a:lnTo>
                    <a:pt x="3810" y="89535"/>
                  </a:lnTo>
                  <a:cubicBezTo>
                    <a:pt x="3810" y="89535"/>
                    <a:pt x="3810" y="89535"/>
                    <a:pt x="3810" y="89535"/>
                  </a:cubicBezTo>
                  <a:cubicBezTo>
                    <a:pt x="3810" y="89535"/>
                    <a:pt x="3810" y="90488"/>
                    <a:pt x="4763" y="90488"/>
                  </a:cubicBezTo>
                  <a:cubicBezTo>
                    <a:pt x="5715" y="91440"/>
                    <a:pt x="5715" y="93345"/>
                    <a:pt x="6668" y="94298"/>
                  </a:cubicBezTo>
                  <a:cubicBezTo>
                    <a:pt x="6668" y="95250"/>
                    <a:pt x="7620" y="95250"/>
                    <a:pt x="7620" y="96202"/>
                  </a:cubicBezTo>
                  <a:cubicBezTo>
                    <a:pt x="8572" y="97155"/>
                    <a:pt x="9525" y="99060"/>
                    <a:pt x="10478" y="100013"/>
                  </a:cubicBezTo>
                  <a:cubicBezTo>
                    <a:pt x="10478" y="100013"/>
                    <a:pt x="10478" y="100965"/>
                    <a:pt x="11430" y="100965"/>
                  </a:cubicBezTo>
                  <a:cubicBezTo>
                    <a:pt x="12382" y="102870"/>
                    <a:pt x="13335" y="103823"/>
                    <a:pt x="15240" y="105727"/>
                  </a:cubicBezTo>
                  <a:cubicBezTo>
                    <a:pt x="15240" y="105727"/>
                    <a:pt x="15240" y="105727"/>
                    <a:pt x="15240" y="105727"/>
                  </a:cubicBezTo>
                  <a:cubicBezTo>
                    <a:pt x="16193" y="106680"/>
                    <a:pt x="17145" y="108585"/>
                    <a:pt x="19050" y="109538"/>
                  </a:cubicBezTo>
                  <a:cubicBezTo>
                    <a:pt x="19050" y="109538"/>
                    <a:pt x="20003" y="110490"/>
                    <a:pt x="20003" y="110490"/>
                  </a:cubicBezTo>
                  <a:cubicBezTo>
                    <a:pt x="20955" y="111443"/>
                    <a:pt x="21907" y="112395"/>
                    <a:pt x="22860" y="113348"/>
                  </a:cubicBezTo>
                  <a:cubicBezTo>
                    <a:pt x="22860" y="113348"/>
                    <a:pt x="23813" y="114300"/>
                    <a:pt x="23813" y="114300"/>
                  </a:cubicBezTo>
                  <a:cubicBezTo>
                    <a:pt x="24765" y="115252"/>
                    <a:pt x="26670" y="116205"/>
                    <a:pt x="28575" y="117158"/>
                  </a:cubicBezTo>
                  <a:cubicBezTo>
                    <a:pt x="28575" y="117158"/>
                    <a:pt x="28575" y="117158"/>
                    <a:pt x="28575" y="117158"/>
                  </a:cubicBezTo>
                  <a:cubicBezTo>
                    <a:pt x="28575" y="117158"/>
                    <a:pt x="29528" y="117158"/>
                    <a:pt x="29528" y="118110"/>
                  </a:cubicBezTo>
                  <a:cubicBezTo>
                    <a:pt x="30480" y="119063"/>
                    <a:pt x="32385" y="120015"/>
                    <a:pt x="33338" y="120968"/>
                  </a:cubicBezTo>
                  <a:cubicBezTo>
                    <a:pt x="34290" y="120968"/>
                    <a:pt x="34290" y="121920"/>
                    <a:pt x="35243" y="121920"/>
                  </a:cubicBezTo>
                  <a:cubicBezTo>
                    <a:pt x="36195" y="122873"/>
                    <a:pt x="38100" y="122873"/>
                    <a:pt x="39053" y="123825"/>
                  </a:cubicBezTo>
                  <a:cubicBezTo>
                    <a:pt x="40005" y="123825"/>
                    <a:pt x="40005" y="123825"/>
                    <a:pt x="40957" y="124777"/>
                  </a:cubicBezTo>
                  <a:cubicBezTo>
                    <a:pt x="42863" y="125730"/>
                    <a:pt x="44768" y="125730"/>
                    <a:pt x="45720" y="126683"/>
                  </a:cubicBezTo>
                  <a:cubicBezTo>
                    <a:pt x="45720" y="126683"/>
                    <a:pt x="45720" y="126683"/>
                    <a:pt x="45720" y="126683"/>
                  </a:cubicBezTo>
                  <a:cubicBezTo>
                    <a:pt x="47625" y="127635"/>
                    <a:pt x="49530" y="127635"/>
                    <a:pt x="51435" y="128588"/>
                  </a:cubicBezTo>
                  <a:cubicBezTo>
                    <a:pt x="52388" y="128588"/>
                    <a:pt x="52388" y="128588"/>
                    <a:pt x="53340" y="128588"/>
                  </a:cubicBezTo>
                  <a:cubicBezTo>
                    <a:pt x="54293" y="128588"/>
                    <a:pt x="56197" y="129540"/>
                    <a:pt x="58103" y="129540"/>
                  </a:cubicBezTo>
                  <a:cubicBezTo>
                    <a:pt x="59055" y="129540"/>
                    <a:pt x="59055" y="129540"/>
                    <a:pt x="60007" y="129540"/>
                  </a:cubicBezTo>
                  <a:cubicBezTo>
                    <a:pt x="61913" y="129540"/>
                    <a:pt x="63818" y="129540"/>
                    <a:pt x="65722" y="129540"/>
                  </a:cubicBezTo>
                  <a:cubicBezTo>
                    <a:pt x="67628" y="129540"/>
                    <a:pt x="69532" y="129540"/>
                    <a:pt x="71438" y="129540"/>
                  </a:cubicBezTo>
                  <a:cubicBezTo>
                    <a:pt x="72390" y="129540"/>
                    <a:pt x="72390" y="129540"/>
                    <a:pt x="73343" y="129540"/>
                  </a:cubicBezTo>
                  <a:cubicBezTo>
                    <a:pt x="75247" y="129540"/>
                    <a:pt x="77153" y="128588"/>
                    <a:pt x="79057" y="128588"/>
                  </a:cubicBezTo>
                  <a:cubicBezTo>
                    <a:pt x="79057" y="128588"/>
                    <a:pt x="79057" y="128588"/>
                    <a:pt x="79057" y="128588"/>
                  </a:cubicBezTo>
                  <a:cubicBezTo>
                    <a:pt x="80010" y="128588"/>
                    <a:pt x="81915" y="127635"/>
                    <a:pt x="82868" y="127635"/>
                  </a:cubicBezTo>
                  <a:lnTo>
                    <a:pt x="82868" y="127635"/>
                  </a:lnTo>
                  <a:cubicBezTo>
                    <a:pt x="84772" y="126683"/>
                    <a:pt x="86678" y="126683"/>
                    <a:pt x="88582" y="125730"/>
                  </a:cubicBezTo>
                  <a:lnTo>
                    <a:pt x="88582" y="125730"/>
                  </a:lnTo>
                  <a:cubicBezTo>
                    <a:pt x="88582" y="125730"/>
                    <a:pt x="89535" y="125730"/>
                    <a:pt x="89535" y="124777"/>
                  </a:cubicBezTo>
                  <a:cubicBezTo>
                    <a:pt x="90488" y="124777"/>
                    <a:pt x="90488" y="124777"/>
                    <a:pt x="91440" y="123825"/>
                  </a:cubicBezTo>
                  <a:cubicBezTo>
                    <a:pt x="92393" y="122873"/>
                    <a:pt x="94297" y="122873"/>
                    <a:pt x="95250" y="121920"/>
                  </a:cubicBezTo>
                  <a:cubicBezTo>
                    <a:pt x="95250" y="121920"/>
                    <a:pt x="96203" y="121920"/>
                    <a:pt x="96203" y="120968"/>
                  </a:cubicBezTo>
                  <a:cubicBezTo>
                    <a:pt x="98107" y="120015"/>
                    <a:pt x="100013" y="119063"/>
                    <a:pt x="100965" y="118110"/>
                  </a:cubicBezTo>
                  <a:cubicBezTo>
                    <a:pt x="100965" y="118110"/>
                    <a:pt x="100965" y="118110"/>
                    <a:pt x="100965" y="118110"/>
                  </a:cubicBezTo>
                  <a:cubicBezTo>
                    <a:pt x="102870" y="117158"/>
                    <a:pt x="103822" y="116205"/>
                    <a:pt x="105728" y="115252"/>
                  </a:cubicBezTo>
                  <a:cubicBezTo>
                    <a:pt x="105728" y="115252"/>
                    <a:pt x="106680" y="114300"/>
                    <a:pt x="106680" y="114300"/>
                  </a:cubicBezTo>
                  <a:cubicBezTo>
                    <a:pt x="107632" y="113348"/>
                    <a:pt x="108585" y="112395"/>
                    <a:pt x="110490" y="111443"/>
                  </a:cubicBezTo>
                  <a:cubicBezTo>
                    <a:pt x="110490" y="111443"/>
                    <a:pt x="111443" y="110490"/>
                    <a:pt x="111443" y="110490"/>
                  </a:cubicBezTo>
                  <a:cubicBezTo>
                    <a:pt x="112395" y="109538"/>
                    <a:pt x="114300" y="107633"/>
                    <a:pt x="115253" y="106680"/>
                  </a:cubicBezTo>
                  <a:cubicBezTo>
                    <a:pt x="115253" y="106680"/>
                    <a:pt x="115253" y="106680"/>
                    <a:pt x="115253" y="106680"/>
                  </a:cubicBezTo>
                  <a:cubicBezTo>
                    <a:pt x="116205" y="105727"/>
                    <a:pt x="117157" y="103823"/>
                    <a:pt x="118110" y="102870"/>
                  </a:cubicBezTo>
                  <a:cubicBezTo>
                    <a:pt x="118110" y="102870"/>
                    <a:pt x="118110" y="102870"/>
                    <a:pt x="118110" y="101918"/>
                  </a:cubicBezTo>
                  <a:cubicBezTo>
                    <a:pt x="118110" y="101918"/>
                    <a:pt x="119063" y="100965"/>
                    <a:pt x="119063" y="100013"/>
                  </a:cubicBezTo>
                  <a:cubicBezTo>
                    <a:pt x="120015" y="98108"/>
                    <a:pt x="120968" y="96202"/>
                    <a:pt x="120968"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35"/>
            <p:cNvSpPr/>
            <p:nvPr/>
          </p:nvSpPr>
          <p:spPr>
            <a:xfrm>
              <a:off x="4541520" y="3549967"/>
              <a:ext cx="128587" cy="129539"/>
            </a:xfrm>
            <a:custGeom>
              <a:avLst/>
              <a:gdLst/>
              <a:ahLst/>
              <a:cxnLst/>
              <a:rect l="l" t="t" r="r" b="b"/>
              <a:pathLst>
                <a:path w="128587" h="129539" extrusionOk="0">
                  <a:moveTo>
                    <a:pt x="120967" y="95250"/>
                  </a:moveTo>
                  <a:cubicBezTo>
                    <a:pt x="120967" y="94297"/>
                    <a:pt x="121920" y="94297"/>
                    <a:pt x="121920" y="93345"/>
                  </a:cubicBezTo>
                  <a:cubicBezTo>
                    <a:pt x="122873" y="92392"/>
                    <a:pt x="122873" y="90488"/>
                    <a:pt x="123825" y="89535"/>
                  </a:cubicBezTo>
                  <a:cubicBezTo>
                    <a:pt x="123825" y="89535"/>
                    <a:pt x="123825" y="88582"/>
                    <a:pt x="124777" y="88582"/>
                  </a:cubicBezTo>
                  <a:cubicBezTo>
                    <a:pt x="125730" y="86677"/>
                    <a:pt x="125730" y="84772"/>
                    <a:pt x="126683" y="82867"/>
                  </a:cubicBezTo>
                  <a:cubicBezTo>
                    <a:pt x="126683" y="82867"/>
                    <a:pt x="126683" y="82867"/>
                    <a:pt x="126683" y="82867"/>
                  </a:cubicBezTo>
                  <a:cubicBezTo>
                    <a:pt x="127635" y="80963"/>
                    <a:pt x="127635" y="79057"/>
                    <a:pt x="127635" y="78105"/>
                  </a:cubicBezTo>
                  <a:cubicBezTo>
                    <a:pt x="127635" y="77152"/>
                    <a:pt x="127635" y="77152"/>
                    <a:pt x="127635" y="76200"/>
                  </a:cubicBezTo>
                  <a:cubicBezTo>
                    <a:pt x="127635" y="75247"/>
                    <a:pt x="128587" y="73342"/>
                    <a:pt x="128587" y="71438"/>
                  </a:cubicBezTo>
                  <a:cubicBezTo>
                    <a:pt x="128587" y="70485"/>
                    <a:pt x="128587" y="70485"/>
                    <a:pt x="128587" y="69532"/>
                  </a:cubicBezTo>
                  <a:cubicBezTo>
                    <a:pt x="128587" y="67627"/>
                    <a:pt x="128587" y="65722"/>
                    <a:pt x="128587" y="63817"/>
                  </a:cubicBezTo>
                  <a:lnTo>
                    <a:pt x="128587" y="63817"/>
                  </a:lnTo>
                  <a:lnTo>
                    <a:pt x="128587" y="63817"/>
                  </a:lnTo>
                  <a:cubicBezTo>
                    <a:pt x="128587" y="61913"/>
                    <a:pt x="128587" y="60007"/>
                    <a:pt x="128587" y="58102"/>
                  </a:cubicBezTo>
                  <a:lnTo>
                    <a:pt x="128587" y="58102"/>
                  </a:lnTo>
                  <a:cubicBezTo>
                    <a:pt x="128587" y="58102"/>
                    <a:pt x="128587" y="58102"/>
                    <a:pt x="128587" y="58102"/>
                  </a:cubicBezTo>
                  <a:cubicBezTo>
                    <a:pt x="128587" y="58102"/>
                    <a:pt x="128587" y="58102"/>
                    <a:pt x="128587" y="58102"/>
                  </a:cubicBezTo>
                  <a:cubicBezTo>
                    <a:pt x="128587" y="57150"/>
                    <a:pt x="128587" y="56197"/>
                    <a:pt x="128587" y="55245"/>
                  </a:cubicBezTo>
                  <a:lnTo>
                    <a:pt x="128587" y="55245"/>
                  </a:lnTo>
                  <a:cubicBezTo>
                    <a:pt x="127635" y="50482"/>
                    <a:pt x="126683" y="44767"/>
                    <a:pt x="124777" y="40005"/>
                  </a:cubicBezTo>
                  <a:lnTo>
                    <a:pt x="124777" y="40005"/>
                  </a:lnTo>
                  <a:cubicBezTo>
                    <a:pt x="124777" y="40005"/>
                    <a:pt x="124777" y="40005"/>
                    <a:pt x="124777" y="40005"/>
                  </a:cubicBezTo>
                  <a:cubicBezTo>
                    <a:pt x="124777" y="40005"/>
                    <a:pt x="124777" y="39052"/>
                    <a:pt x="123825" y="39052"/>
                  </a:cubicBezTo>
                  <a:cubicBezTo>
                    <a:pt x="122873" y="38100"/>
                    <a:pt x="122873" y="36195"/>
                    <a:pt x="121920" y="35242"/>
                  </a:cubicBezTo>
                  <a:cubicBezTo>
                    <a:pt x="121920" y="34290"/>
                    <a:pt x="120967" y="34290"/>
                    <a:pt x="120967" y="33338"/>
                  </a:cubicBezTo>
                  <a:cubicBezTo>
                    <a:pt x="120015" y="32385"/>
                    <a:pt x="119062" y="30480"/>
                    <a:pt x="118110" y="29527"/>
                  </a:cubicBezTo>
                  <a:cubicBezTo>
                    <a:pt x="118110" y="29527"/>
                    <a:pt x="118110" y="28575"/>
                    <a:pt x="117158" y="28575"/>
                  </a:cubicBezTo>
                  <a:cubicBezTo>
                    <a:pt x="116205" y="26670"/>
                    <a:pt x="115252" y="25717"/>
                    <a:pt x="113348" y="23813"/>
                  </a:cubicBezTo>
                  <a:cubicBezTo>
                    <a:pt x="113348" y="23813"/>
                    <a:pt x="113348" y="23813"/>
                    <a:pt x="113348" y="23813"/>
                  </a:cubicBezTo>
                  <a:cubicBezTo>
                    <a:pt x="112395" y="22860"/>
                    <a:pt x="111442" y="20955"/>
                    <a:pt x="109537" y="20002"/>
                  </a:cubicBezTo>
                  <a:cubicBezTo>
                    <a:pt x="109537" y="20002"/>
                    <a:pt x="108585" y="19050"/>
                    <a:pt x="108585" y="19050"/>
                  </a:cubicBezTo>
                  <a:cubicBezTo>
                    <a:pt x="107633" y="18097"/>
                    <a:pt x="106680" y="17145"/>
                    <a:pt x="105727" y="16192"/>
                  </a:cubicBezTo>
                  <a:cubicBezTo>
                    <a:pt x="105727" y="16192"/>
                    <a:pt x="104775" y="15240"/>
                    <a:pt x="104775" y="15240"/>
                  </a:cubicBezTo>
                  <a:cubicBezTo>
                    <a:pt x="103823" y="14288"/>
                    <a:pt x="101917" y="13335"/>
                    <a:pt x="100012" y="12382"/>
                  </a:cubicBezTo>
                  <a:cubicBezTo>
                    <a:pt x="100012" y="12382"/>
                    <a:pt x="100012" y="12382"/>
                    <a:pt x="100012" y="12382"/>
                  </a:cubicBezTo>
                  <a:cubicBezTo>
                    <a:pt x="100012" y="12382"/>
                    <a:pt x="99060" y="12382"/>
                    <a:pt x="99060" y="11430"/>
                  </a:cubicBezTo>
                  <a:cubicBezTo>
                    <a:pt x="98108" y="10477"/>
                    <a:pt x="96202" y="9525"/>
                    <a:pt x="95250" y="8572"/>
                  </a:cubicBezTo>
                  <a:cubicBezTo>
                    <a:pt x="94298" y="8572"/>
                    <a:pt x="94298" y="7620"/>
                    <a:pt x="93345" y="7620"/>
                  </a:cubicBezTo>
                  <a:cubicBezTo>
                    <a:pt x="92392" y="6667"/>
                    <a:pt x="90487" y="6667"/>
                    <a:pt x="89535" y="5715"/>
                  </a:cubicBezTo>
                  <a:cubicBezTo>
                    <a:pt x="88583" y="5715"/>
                    <a:pt x="88583" y="5715"/>
                    <a:pt x="87630" y="4763"/>
                  </a:cubicBezTo>
                  <a:cubicBezTo>
                    <a:pt x="85725" y="3810"/>
                    <a:pt x="83820" y="3810"/>
                    <a:pt x="82867" y="2857"/>
                  </a:cubicBezTo>
                  <a:cubicBezTo>
                    <a:pt x="82867" y="2857"/>
                    <a:pt x="82867" y="2857"/>
                    <a:pt x="82867" y="2857"/>
                  </a:cubicBezTo>
                  <a:cubicBezTo>
                    <a:pt x="80962" y="1905"/>
                    <a:pt x="79058" y="1905"/>
                    <a:pt x="77152" y="952"/>
                  </a:cubicBezTo>
                  <a:cubicBezTo>
                    <a:pt x="76200" y="952"/>
                    <a:pt x="76200" y="952"/>
                    <a:pt x="75247" y="952"/>
                  </a:cubicBezTo>
                  <a:cubicBezTo>
                    <a:pt x="74295" y="952"/>
                    <a:pt x="72390" y="0"/>
                    <a:pt x="70485" y="0"/>
                  </a:cubicBezTo>
                  <a:cubicBezTo>
                    <a:pt x="69533" y="0"/>
                    <a:pt x="69533" y="0"/>
                    <a:pt x="68580" y="0"/>
                  </a:cubicBezTo>
                  <a:cubicBezTo>
                    <a:pt x="66675" y="0"/>
                    <a:pt x="64770" y="0"/>
                    <a:pt x="62865" y="0"/>
                  </a:cubicBezTo>
                  <a:cubicBezTo>
                    <a:pt x="62865" y="0"/>
                    <a:pt x="62865" y="0"/>
                    <a:pt x="62865" y="0"/>
                  </a:cubicBezTo>
                  <a:cubicBezTo>
                    <a:pt x="60960" y="0"/>
                    <a:pt x="59055" y="0"/>
                    <a:pt x="57150" y="0"/>
                  </a:cubicBezTo>
                  <a:cubicBezTo>
                    <a:pt x="56197" y="0"/>
                    <a:pt x="56197" y="0"/>
                    <a:pt x="55245" y="0"/>
                  </a:cubicBezTo>
                  <a:cubicBezTo>
                    <a:pt x="53340" y="0"/>
                    <a:pt x="51435" y="952"/>
                    <a:pt x="49530" y="952"/>
                  </a:cubicBezTo>
                  <a:cubicBezTo>
                    <a:pt x="49530" y="952"/>
                    <a:pt x="49530" y="952"/>
                    <a:pt x="49530" y="952"/>
                  </a:cubicBezTo>
                  <a:cubicBezTo>
                    <a:pt x="48577" y="952"/>
                    <a:pt x="46672" y="1905"/>
                    <a:pt x="45720" y="1905"/>
                  </a:cubicBezTo>
                  <a:lnTo>
                    <a:pt x="45720" y="1905"/>
                  </a:lnTo>
                  <a:cubicBezTo>
                    <a:pt x="43815" y="2857"/>
                    <a:pt x="41910" y="2857"/>
                    <a:pt x="40005" y="3810"/>
                  </a:cubicBezTo>
                  <a:lnTo>
                    <a:pt x="40005" y="3810"/>
                  </a:lnTo>
                  <a:cubicBezTo>
                    <a:pt x="40005" y="3810"/>
                    <a:pt x="39052" y="3810"/>
                    <a:pt x="39052" y="4763"/>
                  </a:cubicBezTo>
                  <a:cubicBezTo>
                    <a:pt x="38100" y="4763"/>
                    <a:pt x="38100" y="4763"/>
                    <a:pt x="37147" y="5715"/>
                  </a:cubicBezTo>
                  <a:cubicBezTo>
                    <a:pt x="36195" y="6667"/>
                    <a:pt x="34290" y="6667"/>
                    <a:pt x="33338" y="7620"/>
                  </a:cubicBezTo>
                  <a:cubicBezTo>
                    <a:pt x="33338" y="7620"/>
                    <a:pt x="32385" y="7620"/>
                    <a:pt x="32385" y="8572"/>
                  </a:cubicBezTo>
                  <a:cubicBezTo>
                    <a:pt x="30480" y="9525"/>
                    <a:pt x="28575" y="10477"/>
                    <a:pt x="27622" y="11430"/>
                  </a:cubicBezTo>
                  <a:cubicBezTo>
                    <a:pt x="27622" y="11430"/>
                    <a:pt x="27622" y="11430"/>
                    <a:pt x="27622" y="11430"/>
                  </a:cubicBezTo>
                  <a:cubicBezTo>
                    <a:pt x="25717" y="12382"/>
                    <a:pt x="24765" y="13335"/>
                    <a:pt x="22860" y="15240"/>
                  </a:cubicBezTo>
                  <a:cubicBezTo>
                    <a:pt x="22860" y="15240"/>
                    <a:pt x="21908" y="16192"/>
                    <a:pt x="21908" y="16192"/>
                  </a:cubicBezTo>
                  <a:cubicBezTo>
                    <a:pt x="20955" y="17145"/>
                    <a:pt x="20002" y="18097"/>
                    <a:pt x="18097" y="19050"/>
                  </a:cubicBezTo>
                  <a:cubicBezTo>
                    <a:pt x="18097" y="19050"/>
                    <a:pt x="17145" y="20002"/>
                    <a:pt x="17145" y="20002"/>
                  </a:cubicBezTo>
                  <a:cubicBezTo>
                    <a:pt x="16192" y="20955"/>
                    <a:pt x="14288" y="22860"/>
                    <a:pt x="13335" y="23813"/>
                  </a:cubicBezTo>
                  <a:cubicBezTo>
                    <a:pt x="13335" y="23813"/>
                    <a:pt x="13335" y="23813"/>
                    <a:pt x="13335" y="23813"/>
                  </a:cubicBezTo>
                  <a:cubicBezTo>
                    <a:pt x="12383" y="24765"/>
                    <a:pt x="11430" y="26670"/>
                    <a:pt x="10477" y="27622"/>
                  </a:cubicBezTo>
                  <a:cubicBezTo>
                    <a:pt x="10477" y="27622"/>
                    <a:pt x="10477" y="27622"/>
                    <a:pt x="10477" y="28575"/>
                  </a:cubicBezTo>
                  <a:cubicBezTo>
                    <a:pt x="10477" y="28575"/>
                    <a:pt x="9525" y="29527"/>
                    <a:pt x="9525" y="29527"/>
                  </a:cubicBezTo>
                  <a:cubicBezTo>
                    <a:pt x="8572" y="30480"/>
                    <a:pt x="7620" y="31432"/>
                    <a:pt x="7620" y="33338"/>
                  </a:cubicBezTo>
                  <a:cubicBezTo>
                    <a:pt x="7620" y="34290"/>
                    <a:pt x="6667" y="34290"/>
                    <a:pt x="6667" y="35242"/>
                  </a:cubicBezTo>
                  <a:cubicBezTo>
                    <a:pt x="5715" y="36195"/>
                    <a:pt x="5715" y="38100"/>
                    <a:pt x="4763" y="39052"/>
                  </a:cubicBezTo>
                  <a:cubicBezTo>
                    <a:pt x="4763" y="39052"/>
                    <a:pt x="4763" y="40005"/>
                    <a:pt x="3810" y="40005"/>
                  </a:cubicBezTo>
                  <a:cubicBezTo>
                    <a:pt x="2858" y="41910"/>
                    <a:pt x="2858" y="43815"/>
                    <a:pt x="1905" y="45720"/>
                  </a:cubicBezTo>
                  <a:cubicBezTo>
                    <a:pt x="1905" y="45720"/>
                    <a:pt x="1905" y="45720"/>
                    <a:pt x="1905" y="45720"/>
                  </a:cubicBezTo>
                  <a:cubicBezTo>
                    <a:pt x="952" y="47625"/>
                    <a:pt x="952" y="49530"/>
                    <a:pt x="952" y="51435"/>
                  </a:cubicBezTo>
                  <a:cubicBezTo>
                    <a:pt x="952" y="52388"/>
                    <a:pt x="952" y="52388"/>
                    <a:pt x="952" y="53340"/>
                  </a:cubicBezTo>
                  <a:cubicBezTo>
                    <a:pt x="952" y="54292"/>
                    <a:pt x="0" y="56197"/>
                    <a:pt x="0" y="58102"/>
                  </a:cubicBezTo>
                  <a:cubicBezTo>
                    <a:pt x="0" y="59055"/>
                    <a:pt x="0" y="59055"/>
                    <a:pt x="0" y="60007"/>
                  </a:cubicBezTo>
                  <a:cubicBezTo>
                    <a:pt x="0" y="61913"/>
                    <a:pt x="0" y="63817"/>
                    <a:pt x="0" y="65722"/>
                  </a:cubicBezTo>
                  <a:lnTo>
                    <a:pt x="0" y="65722"/>
                  </a:lnTo>
                  <a:lnTo>
                    <a:pt x="0" y="65722"/>
                  </a:lnTo>
                  <a:cubicBezTo>
                    <a:pt x="0" y="67627"/>
                    <a:pt x="0" y="69532"/>
                    <a:pt x="0" y="71438"/>
                  </a:cubicBezTo>
                  <a:lnTo>
                    <a:pt x="0" y="71438"/>
                  </a:lnTo>
                  <a:cubicBezTo>
                    <a:pt x="0" y="71438"/>
                    <a:pt x="0" y="71438"/>
                    <a:pt x="0" y="71438"/>
                  </a:cubicBezTo>
                  <a:cubicBezTo>
                    <a:pt x="0" y="71438"/>
                    <a:pt x="0" y="71438"/>
                    <a:pt x="0" y="71438"/>
                  </a:cubicBezTo>
                  <a:cubicBezTo>
                    <a:pt x="0" y="72390"/>
                    <a:pt x="0" y="73342"/>
                    <a:pt x="0" y="74295"/>
                  </a:cubicBezTo>
                  <a:lnTo>
                    <a:pt x="0" y="74295"/>
                  </a:lnTo>
                  <a:cubicBezTo>
                    <a:pt x="952" y="79057"/>
                    <a:pt x="1905" y="84772"/>
                    <a:pt x="3810" y="89535"/>
                  </a:cubicBezTo>
                  <a:lnTo>
                    <a:pt x="3810" y="89535"/>
                  </a:lnTo>
                  <a:cubicBezTo>
                    <a:pt x="3810" y="89535"/>
                    <a:pt x="3810" y="89535"/>
                    <a:pt x="3810" y="89535"/>
                  </a:cubicBezTo>
                  <a:cubicBezTo>
                    <a:pt x="3810" y="89535"/>
                    <a:pt x="3810" y="90488"/>
                    <a:pt x="4763" y="90488"/>
                  </a:cubicBezTo>
                  <a:cubicBezTo>
                    <a:pt x="5715" y="91440"/>
                    <a:pt x="5715" y="93345"/>
                    <a:pt x="6667" y="94297"/>
                  </a:cubicBezTo>
                  <a:cubicBezTo>
                    <a:pt x="6667" y="95250"/>
                    <a:pt x="7620" y="95250"/>
                    <a:pt x="7620" y="96202"/>
                  </a:cubicBezTo>
                  <a:cubicBezTo>
                    <a:pt x="8572" y="97155"/>
                    <a:pt x="9525" y="99060"/>
                    <a:pt x="10477" y="100013"/>
                  </a:cubicBezTo>
                  <a:cubicBezTo>
                    <a:pt x="10477" y="100013"/>
                    <a:pt x="10477" y="100965"/>
                    <a:pt x="11430" y="100965"/>
                  </a:cubicBezTo>
                  <a:cubicBezTo>
                    <a:pt x="12383" y="102870"/>
                    <a:pt x="13335" y="103822"/>
                    <a:pt x="15240" y="105727"/>
                  </a:cubicBezTo>
                  <a:cubicBezTo>
                    <a:pt x="15240" y="105727"/>
                    <a:pt x="15240" y="105727"/>
                    <a:pt x="15240" y="105727"/>
                  </a:cubicBezTo>
                  <a:cubicBezTo>
                    <a:pt x="16192" y="106680"/>
                    <a:pt x="17145" y="108585"/>
                    <a:pt x="19050" y="109538"/>
                  </a:cubicBezTo>
                  <a:cubicBezTo>
                    <a:pt x="19050" y="109538"/>
                    <a:pt x="20002" y="110490"/>
                    <a:pt x="20002" y="110490"/>
                  </a:cubicBezTo>
                  <a:cubicBezTo>
                    <a:pt x="20955" y="111442"/>
                    <a:pt x="21908" y="112395"/>
                    <a:pt x="22860" y="113347"/>
                  </a:cubicBezTo>
                  <a:cubicBezTo>
                    <a:pt x="22860" y="113347"/>
                    <a:pt x="23813" y="114300"/>
                    <a:pt x="23813" y="114300"/>
                  </a:cubicBezTo>
                  <a:cubicBezTo>
                    <a:pt x="24765" y="115252"/>
                    <a:pt x="26670" y="116205"/>
                    <a:pt x="28575" y="117157"/>
                  </a:cubicBezTo>
                  <a:cubicBezTo>
                    <a:pt x="28575" y="117157"/>
                    <a:pt x="28575" y="117157"/>
                    <a:pt x="28575" y="117157"/>
                  </a:cubicBezTo>
                  <a:cubicBezTo>
                    <a:pt x="28575" y="117157"/>
                    <a:pt x="29527" y="117157"/>
                    <a:pt x="29527" y="118110"/>
                  </a:cubicBezTo>
                  <a:cubicBezTo>
                    <a:pt x="30480" y="119063"/>
                    <a:pt x="32385" y="120015"/>
                    <a:pt x="33338" y="120967"/>
                  </a:cubicBezTo>
                  <a:cubicBezTo>
                    <a:pt x="34290" y="120967"/>
                    <a:pt x="34290" y="121920"/>
                    <a:pt x="35242" y="121920"/>
                  </a:cubicBezTo>
                  <a:cubicBezTo>
                    <a:pt x="36195" y="122872"/>
                    <a:pt x="38100" y="122872"/>
                    <a:pt x="39052" y="123825"/>
                  </a:cubicBezTo>
                  <a:cubicBezTo>
                    <a:pt x="40005" y="123825"/>
                    <a:pt x="40005" y="123825"/>
                    <a:pt x="40958" y="124777"/>
                  </a:cubicBezTo>
                  <a:cubicBezTo>
                    <a:pt x="42863" y="125730"/>
                    <a:pt x="44767" y="125730"/>
                    <a:pt x="45720" y="126682"/>
                  </a:cubicBezTo>
                  <a:cubicBezTo>
                    <a:pt x="45720" y="126682"/>
                    <a:pt x="45720" y="126682"/>
                    <a:pt x="45720" y="126682"/>
                  </a:cubicBezTo>
                  <a:cubicBezTo>
                    <a:pt x="47625" y="127635"/>
                    <a:pt x="49530" y="127635"/>
                    <a:pt x="51435" y="128588"/>
                  </a:cubicBezTo>
                  <a:cubicBezTo>
                    <a:pt x="52388" y="128588"/>
                    <a:pt x="52388" y="128588"/>
                    <a:pt x="53340" y="128588"/>
                  </a:cubicBezTo>
                  <a:cubicBezTo>
                    <a:pt x="54292" y="128588"/>
                    <a:pt x="56197" y="129540"/>
                    <a:pt x="58102" y="129540"/>
                  </a:cubicBezTo>
                  <a:cubicBezTo>
                    <a:pt x="59055" y="129540"/>
                    <a:pt x="59055" y="129540"/>
                    <a:pt x="60008" y="129540"/>
                  </a:cubicBezTo>
                  <a:cubicBezTo>
                    <a:pt x="61913" y="129540"/>
                    <a:pt x="63817" y="129540"/>
                    <a:pt x="65722" y="129540"/>
                  </a:cubicBezTo>
                  <a:cubicBezTo>
                    <a:pt x="67627" y="129540"/>
                    <a:pt x="69533" y="129540"/>
                    <a:pt x="71438" y="129540"/>
                  </a:cubicBezTo>
                  <a:cubicBezTo>
                    <a:pt x="72390" y="129540"/>
                    <a:pt x="72390" y="129540"/>
                    <a:pt x="73342" y="129540"/>
                  </a:cubicBezTo>
                  <a:cubicBezTo>
                    <a:pt x="75247" y="129540"/>
                    <a:pt x="77152" y="128588"/>
                    <a:pt x="79058" y="128588"/>
                  </a:cubicBezTo>
                  <a:cubicBezTo>
                    <a:pt x="79058" y="128588"/>
                    <a:pt x="79058" y="128588"/>
                    <a:pt x="79058" y="128588"/>
                  </a:cubicBezTo>
                  <a:cubicBezTo>
                    <a:pt x="80010" y="128588"/>
                    <a:pt x="81915" y="127635"/>
                    <a:pt x="82867" y="127635"/>
                  </a:cubicBezTo>
                  <a:lnTo>
                    <a:pt x="82867" y="127635"/>
                  </a:lnTo>
                  <a:cubicBezTo>
                    <a:pt x="84773" y="126682"/>
                    <a:pt x="86677" y="126682"/>
                    <a:pt x="88583" y="125730"/>
                  </a:cubicBezTo>
                  <a:lnTo>
                    <a:pt x="88583" y="125730"/>
                  </a:lnTo>
                  <a:cubicBezTo>
                    <a:pt x="88583" y="125730"/>
                    <a:pt x="89535" y="125730"/>
                    <a:pt x="89535" y="124777"/>
                  </a:cubicBezTo>
                  <a:cubicBezTo>
                    <a:pt x="90487" y="124777"/>
                    <a:pt x="90487" y="124777"/>
                    <a:pt x="91440" y="123825"/>
                  </a:cubicBezTo>
                  <a:cubicBezTo>
                    <a:pt x="92392" y="122872"/>
                    <a:pt x="94298" y="122872"/>
                    <a:pt x="95250" y="121920"/>
                  </a:cubicBezTo>
                  <a:cubicBezTo>
                    <a:pt x="95250" y="121920"/>
                    <a:pt x="96202" y="121920"/>
                    <a:pt x="96202" y="120967"/>
                  </a:cubicBezTo>
                  <a:cubicBezTo>
                    <a:pt x="98108" y="120015"/>
                    <a:pt x="100012" y="119063"/>
                    <a:pt x="100965" y="118110"/>
                  </a:cubicBezTo>
                  <a:cubicBezTo>
                    <a:pt x="100965" y="118110"/>
                    <a:pt x="100965" y="118110"/>
                    <a:pt x="100965" y="118110"/>
                  </a:cubicBezTo>
                  <a:cubicBezTo>
                    <a:pt x="102870" y="117157"/>
                    <a:pt x="103823" y="116205"/>
                    <a:pt x="105727" y="115252"/>
                  </a:cubicBezTo>
                  <a:cubicBezTo>
                    <a:pt x="105727" y="115252"/>
                    <a:pt x="106680" y="114300"/>
                    <a:pt x="106680" y="114300"/>
                  </a:cubicBezTo>
                  <a:cubicBezTo>
                    <a:pt x="107633" y="113347"/>
                    <a:pt x="108585" y="112395"/>
                    <a:pt x="110490" y="111442"/>
                  </a:cubicBezTo>
                  <a:cubicBezTo>
                    <a:pt x="110490" y="111442"/>
                    <a:pt x="111442" y="110490"/>
                    <a:pt x="111442" y="110490"/>
                  </a:cubicBezTo>
                  <a:cubicBezTo>
                    <a:pt x="112395" y="109538"/>
                    <a:pt x="114300" y="107632"/>
                    <a:pt x="115252" y="106680"/>
                  </a:cubicBezTo>
                  <a:cubicBezTo>
                    <a:pt x="115252" y="106680"/>
                    <a:pt x="115252" y="106680"/>
                    <a:pt x="115252" y="106680"/>
                  </a:cubicBezTo>
                  <a:cubicBezTo>
                    <a:pt x="116205" y="105727"/>
                    <a:pt x="117158" y="103822"/>
                    <a:pt x="118110" y="102870"/>
                  </a:cubicBezTo>
                  <a:cubicBezTo>
                    <a:pt x="118110" y="102870"/>
                    <a:pt x="118110" y="102870"/>
                    <a:pt x="118110" y="101917"/>
                  </a:cubicBezTo>
                  <a:cubicBezTo>
                    <a:pt x="118110" y="101917"/>
                    <a:pt x="119062" y="100965"/>
                    <a:pt x="119062" y="100013"/>
                  </a:cubicBezTo>
                  <a:cubicBezTo>
                    <a:pt x="119062" y="97155"/>
                    <a:pt x="120015" y="96202"/>
                    <a:pt x="120967"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35"/>
            <p:cNvSpPr/>
            <p:nvPr/>
          </p:nvSpPr>
          <p:spPr>
            <a:xfrm>
              <a:off x="4723447" y="3138487"/>
              <a:ext cx="128587" cy="129540"/>
            </a:xfrm>
            <a:custGeom>
              <a:avLst/>
              <a:gdLst/>
              <a:ahLst/>
              <a:cxnLst/>
              <a:rect l="l" t="t" r="r" b="b"/>
              <a:pathLst>
                <a:path w="128587" h="129540" extrusionOk="0">
                  <a:moveTo>
                    <a:pt x="120968" y="95250"/>
                  </a:moveTo>
                  <a:cubicBezTo>
                    <a:pt x="120968" y="94297"/>
                    <a:pt x="121920" y="94297"/>
                    <a:pt x="121920" y="93345"/>
                  </a:cubicBezTo>
                  <a:cubicBezTo>
                    <a:pt x="122872" y="92392"/>
                    <a:pt x="122872" y="90488"/>
                    <a:pt x="123825" y="89535"/>
                  </a:cubicBezTo>
                  <a:cubicBezTo>
                    <a:pt x="123825" y="89535"/>
                    <a:pt x="123825" y="88583"/>
                    <a:pt x="124778" y="88583"/>
                  </a:cubicBezTo>
                  <a:cubicBezTo>
                    <a:pt x="125730" y="86678"/>
                    <a:pt x="125730" y="84772"/>
                    <a:pt x="126683" y="82867"/>
                  </a:cubicBezTo>
                  <a:cubicBezTo>
                    <a:pt x="126683" y="82867"/>
                    <a:pt x="126683" y="82867"/>
                    <a:pt x="126683" y="82867"/>
                  </a:cubicBezTo>
                  <a:cubicBezTo>
                    <a:pt x="127635" y="80963"/>
                    <a:pt x="127635" y="79058"/>
                    <a:pt x="127635" y="78105"/>
                  </a:cubicBezTo>
                  <a:cubicBezTo>
                    <a:pt x="127635" y="77153"/>
                    <a:pt x="127635" y="77153"/>
                    <a:pt x="127635" y="76200"/>
                  </a:cubicBezTo>
                  <a:cubicBezTo>
                    <a:pt x="127635" y="75247"/>
                    <a:pt x="128588" y="73342"/>
                    <a:pt x="128588" y="71438"/>
                  </a:cubicBezTo>
                  <a:cubicBezTo>
                    <a:pt x="128588" y="70485"/>
                    <a:pt x="128588" y="70485"/>
                    <a:pt x="128588" y="69533"/>
                  </a:cubicBezTo>
                  <a:cubicBezTo>
                    <a:pt x="128588" y="67628"/>
                    <a:pt x="128588" y="65722"/>
                    <a:pt x="128588" y="63817"/>
                  </a:cubicBezTo>
                  <a:lnTo>
                    <a:pt x="128588" y="63817"/>
                  </a:lnTo>
                  <a:lnTo>
                    <a:pt x="128588" y="63817"/>
                  </a:lnTo>
                  <a:cubicBezTo>
                    <a:pt x="128588" y="61913"/>
                    <a:pt x="128588" y="60008"/>
                    <a:pt x="128588" y="58103"/>
                  </a:cubicBezTo>
                  <a:lnTo>
                    <a:pt x="128588" y="58103"/>
                  </a:lnTo>
                  <a:cubicBezTo>
                    <a:pt x="128588" y="58103"/>
                    <a:pt x="128588" y="58103"/>
                    <a:pt x="128588" y="58103"/>
                  </a:cubicBezTo>
                  <a:cubicBezTo>
                    <a:pt x="128588" y="58103"/>
                    <a:pt x="128588" y="58103"/>
                    <a:pt x="128588" y="58103"/>
                  </a:cubicBezTo>
                  <a:cubicBezTo>
                    <a:pt x="128588" y="57150"/>
                    <a:pt x="128588" y="56197"/>
                    <a:pt x="128588" y="55245"/>
                  </a:cubicBezTo>
                  <a:lnTo>
                    <a:pt x="128588" y="55245"/>
                  </a:lnTo>
                  <a:cubicBezTo>
                    <a:pt x="127635" y="50483"/>
                    <a:pt x="126683" y="44767"/>
                    <a:pt x="124778" y="40005"/>
                  </a:cubicBezTo>
                  <a:lnTo>
                    <a:pt x="124778" y="40005"/>
                  </a:lnTo>
                  <a:cubicBezTo>
                    <a:pt x="124778" y="40005"/>
                    <a:pt x="124778" y="40005"/>
                    <a:pt x="124778" y="40005"/>
                  </a:cubicBezTo>
                  <a:cubicBezTo>
                    <a:pt x="124778" y="40005"/>
                    <a:pt x="124778" y="39053"/>
                    <a:pt x="123825" y="39053"/>
                  </a:cubicBezTo>
                  <a:cubicBezTo>
                    <a:pt x="122872" y="38100"/>
                    <a:pt x="122872" y="36195"/>
                    <a:pt x="121920" y="35242"/>
                  </a:cubicBezTo>
                  <a:cubicBezTo>
                    <a:pt x="121920" y="34290"/>
                    <a:pt x="120968" y="34290"/>
                    <a:pt x="120968" y="33338"/>
                  </a:cubicBezTo>
                  <a:cubicBezTo>
                    <a:pt x="120015" y="32385"/>
                    <a:pt x="119063" y="30480"/>
                    <a:pt x="118110" y="29528"/>
                  </a:cubicBezTo>
                  <a:cubicBezTo>
                    <a:pt x="118110" y="29528"/>
                    <a:pt x="118110" y="28575"/>
                    <a:pt x="117158" y="28575"/>
                  </a:cubicBezTo>
                  <a:cubicBezTo>
                    <a:pt x="116205" y="26670"/>
                    <a:pt x="115253" y="25717"/>
                    <a:pt x="113347" y="23813"/>
                  </a:cubicBezTo>
                  <a:cubicBezTo>
                    <a:pt x="113347" y="23813"/>
                    <a:pt x="113347" y="23813"/>
                    <a:pt x="113347" y="23813"/>
                  </a:cubicBezTo>
                  <a:cubicBezTo>
                    <a:pt x="112395" y="22860"/>
                    <a:pt x="111443" y="20955"/>
                    <a:pt x="109538" y="20003"/>
                  </a:cubicBezTo>
                  <a:cubicBezTo>
                    <a:pt x="109538" y="20003"/>
                    <a:pt x="108585" y="19050"/>
                    <a:pt x="108585" y="19050"/>
                  </a:cubicBezTo>
                  <a:cubicBezTo>
                    <a:pt x="107633" y="18097"/>
                    <a:pt x="106680" y="17145"/>
                    <a:pt x="105728" y="16192"/>
                  </a:cubicBezTo>
                  <a:cubicBezTo>
                    <a:pt x="105728" y="16192"/>
                    <a:pt x="104775" y="15240"/>
                    <a:pt x="104775" y="15240"/>
                  </a:cubicBezTo>
                  <a:cubicBezTo>
                    <a:pt x="103822" y="14288"/>
                    <a:pt x="101918" y="13335"/>
                    <a:pt x="100013" y="12383"/>
                  </a:cubicBezTo>
                  <a:cubicBezTo>
                    <a:pt x="100013" y="12383"/>
                    <a:pt x="100013" y="12383"/>
                    <a:pt x="100013" y="12383"/>
                  </a:cubicBezTo>
                  <a:cubicBezTo>
                    <a:pt x="100013" y="12383"/>
                    <a:pt x="99060" y="12383"/>
                    <a:pt x="99060" y="11430"/>
                  </a:cubicBezTo>
                  <a:cubicBezTo>
                    <a:pt x="98108" y="10478"/>
                    <a:pt x="96203" y="9525"/>
                    <a:pt x="95250" y="8572"/>
                  </a:cubicBezTo>
                  <a:cubicBezTo>
                    <a:pt x="94297" y="8572"/>
                    <a:pt x="94297" y="7620"/>
                    <a:pt x="93345" y="7620"/>
                  </a:cubicBezTo>
                  <a:cubicBezTo>
                    <a:pt x="92393" y="6667"/>
                    <a:pt x="90488" y="6667"/>
                    <a:pt x="89535" y="5715"/>
                  </a:cubicBezTo>
                  <a:cubicBezTo>
                    <a:pt x="88583" y="5715"/>
                    <a:pt x="88583" y="5715"/>
                    <a:pt x="87630" y="4763"/>
                  </a:cubicBezTo>
                  <a:cubicBezTo>
                    <a:pt x="85725" y="3810"/>
                    <a:pt x="83820" y="3810"/>
                    <a:pt x="82868" y="2858"/>
                  </a:cubicBezTo>
                  <a:cubicBezTo>
                    <a:pt x="82868" y="2858"/>
                    <a:pt x="82868" y="2858"/>
                    <a:pt x="82868" y="2858"/>
                  </a:cubicBezTo>
                  <a:cubicBezTo>
                    <a:pt x="80963" y="1905"/>
                    <a:pt x="79058" y="1905"/>
                    <a:pt x="77153" y="953"/>
                  </a:cubicBezTo>
                  <a:cubicBezTo>
                    <a:pt x="76200" y="953"/>
                    <a:pt x="76200" y="953"/>
                    <a:pt x="75247" y="953"/>
                  </a:cubicBezTo>
                  <a:cubicBezTo>
                    <a:pt x="74295" y="953"/>
                    <a:pt x="72390" y="0"/>
                    <a:pt x="70485" y="0"/>
                  </a:cubicBezTo>
                  <a:cubicBezTo>
                    <a:pt x="69533" y="0"/>
                    <a:pt x="69533" y="0"/>
                    <a:pt x="68580" y="0"/>
                  </a:cubicBezTo>
                  <a:cubicBezTo>
                    <a:pt x="66675" y="0"/>
                    <a:pt x="64770" y="0"/>
                    <a:pt x="62865" y="0"/>
                  </a:cubicBezTo>
                  <a:cubicBezTo>
                    <a:pt x="62865" y="0"/>
                    <a:pt x="62865" y="0"/>
                    <a:pt x="62865" y="0"/>
                  </a:cubicBezTo>
                  <a:cubicBezTo>
                    <a:pt x="60960" y="0"/>
                    <a:pt x="59055" y="0"/>
                    <a:pt x="57150" y="0"/>
                  </a:cubicBezTo>
                  <a:cubicBezTo>
                    <a:pt x="56197" y="0"/>
                    <a:pt x="56197" y="0"/>
                    <a:pt x="55245" y="0"/>
                  </a:cubicBezTo>
                  <a:cubicBezTo>
                    <a:pt x="53340" y="0"/>
                    <a:pt x="51435" y="953"/>
                    <a:pt x="49530" y="953"/>
                  </a:cubicBezTo>
                  <a:cubicBezTo>
                    <a:pt x="49530" y="953"/>
                    <a:pt x="49530" y="953"/>
                    <a:pt x="49530" y="953"/>
                  </a:cubicBezTo>
                  <a:cubicBezTo>
                    <a:pt x="48578" y="953"/>
                    <a:pt x="46672" y="1905"/>
                    <a:pt x="45720" y="1905"/>
                  </a:cubicBezTo>
                  <a:lnTo>
                    <a:pt x="45720" y="1905"/>
                  </a:lnTo>
                  <a:cubicBezTo>
                    <a:pt x="43815" y="2858"/>
                    <a:pt x="41910" y="2858"/>
                    <a:pt x="40005" y="3810"/>
                  </a:cubicBezTo>
                  <a:lnTo>
                    <a:pt x="40005" y="3810"/>
                  </a:lnTo>
                  <a:cubicBezTo>
                    <a:pt x="40005" y="3810"/>
                    <a:pt x="39053" y="3810"/>
                    <a:pt x="39053" y="4763"/>
                  </a:cubicBezTo>
                  <a:cubicBezTo>
                    <a:pt x="38100" y="4763"/>
                    <a:pt x="38100" y="4763"/>
                    <a:pt x="37147" y="5715"/>
                  </a:cubicBezTo>
                  <a:cubicBezTo>
                    <a:pt x="36195" y="6667"/>
                    <a:pt x="34290" y="6667"/>
                    <a:pt x="33338" y="7620"/>
                  </a:cubicBezTo>
                  <a:cubicBezTo>
                    <a:pt x="33338" y="7620"/>
                    <a:pt x="32385" y="7620"/>
                    <a:pt x="32385" y="8572"/>
                  </a:cubicBezTo>
                  <a:cubicBezTo>
                    <a:pt x="30480" y="9525"/>
                    <a:pt x="28575" y="10478"/>
                    <a:pt x="27622" y="11430"/>
                  </a:cubicBezTo>
                  <a:cubicBezTo>
                    <a:pt x="27622" y="11430"/>
                    <a:pt x="27622" y="11430"/>
                    <a:pt x="27622" y="11430"/>
                  </a:cubicBezTo>
                  <a:cubicBezTo>
                    <a:pt x="25718" y="12383"/>
                    <a:pt x="24765" y="13335"/>
                    <a:pt x="22860" y="15240"/>
                  </a:cubicBezTo>
                  <a:cubicBezTo>
                    <a:pt x="22860" y="15240"/>
                    <a:pt x="21908" y="16192"/>
                    <a:pt x="21908" y="16192"/>
                  </a:cubicBezTo>
                  <a:cubicBezTo>
                    <a:pt x="20955" y="17145"/>
                    <a:pt x="20003" y="18097"/>
                    <a:pt x="18097" y="19050"/>
                  </a:cubicBezTo>
                  <a:cubicBezTo>
                    <a:pt x="18097" y="19050"/>
                    <a:pt x="17145" y="20003"/>
                    <a:pt x="17145" y="20003"/>
                  </a:cubicBezTo>
                  <a:cubicBezTo>
                    <a:pt x="16193" y="20955"/>
                    <a:pt x="14288" y="22860"/>
                    <a:pt x="13335" y="23813"/>
                  </a:cubicBezTo>
                  <a:cubicBezTo>
                    <a:pt x="13335" y="23813"/>
                    <a:pt x="13335" y="23813"/>
                    <a:pt x="13335" y="23813"/>
                  </a:cubicBezTo>
                  <a:cubicBezTo>
                    <a:pt x="12383" y="24765"/>
                    <a:pt x="11430" y="26670"/>
                    <a:pt x="10478" y="27622"/>
                  </a:cubicBezTo>
                  <a:cubicBezTo>
                    <a:pt x="10478" y="27622"/>
                    <a:pt x="10478" y="27622"/>
                    <a:pt x="10478" y="28575"/>
                  </a:cubicBezTo>
                  <a:cubicBezTo>
                    <a:pt x="10478" y="28575"/>
                    <a:pt x="9525" y="29528"/>
                    <a:pt x="9525" y="29528"/>
                  </a:cubicBezTo>
                  <a:cubicBezTo>
                    <a:pt x="8572" y="30480"/>
                    <a:pt x="7620" y="31433"/>
                    <a:pt x="7620" y="33338"/>
                  </a:cubicBezTo>
                  <a:cubicBezTo>
                    <a:pt x="7620" y="34290"/>
                    <a:pt x="6668" y="34290"/>
                    <a:pt x="6668" y="35242"/>
                  </a:cubicBezTo>
                  <a:cubicBezTo>
                    <a:pt x="5715" y="36195"/>
                    <a:pt x="5715" y="38100"/>
                    <a:pt x="4763" y="39053"/>
                  </a:cubicBezTo>
                  <a:cubicBezTo>
                    <a:pt x="4763" y="39053"/>
                    <a:pt x="4763" y="40005"/>
                    <a:pt x="3810" y="40005"/>
                  </a:cubicBezTo>
                  <a:cubicBezTo>
                    <a:pt x="2858" y="41910"/>
                    <a:pt x="2858" y="43815"/>
                    <a:pt x="1905" y="45720"/>
                  </a:cubicBezTo>
                  <a:cubicBezTo>
                    <a:pt x="1905" y="45720"/>
                    <a:pt x="1905" y="45720"/>
                    <a:pt x="1905" y="45720"/>
                  </a:cubicBezTo>
                  <a:cubicBezTo>
                    <a:pt x="953" y="47625"/>
                    <a:pt x="953" y="49530"/>
                    <a:pt x="953" y="51435"/>
                  </a:cubicBezTo>
                  <a:cubicBezTo>
                    <a:pt x="953" y="52388"/>
                    <a:pt x="953" y="52388"/>
                    <a:pt x="953" y="53340"/>
                  </a:cubicBezTo>
                  <a:cubicBezTo>
                    <a:pt x="953" y="54292"/>
                    <a:pt x="0" y="56197"/>
                    <a:pt x="0" y="58103"/>
                  </a:cubicBezTo>
                  <a:cubicBezTo>
                    <a:pt x="0" y="59055"/>
                    <a:pt x="0" y="59055"/>
                    <a:pt x="0" y="60008"/>
                  </a:cubicBezTo>
                  <a:cubicBezTo>
                    <a:pt x="0" y="61913"/>
                    <a:pt x="0" y="63817"/>
                    <a:pt x="0" y="65722"/>
                  </a:cubicBezTo>
                  <a:lnTo>
                    <a:pt x="0" y="65722"/>
                  </a:lnTo>
                  <a:lnTo>
                    <a:pt x="0" y="65722"/>
                  </a:lnTo>
                  <a:cubicBezTo>
                    <a:pt x="0" y="67628"/>
                    <a:pt x="0" y="69533"/>
                    <a:pt x="0" y="71438"/>
                  </a:cubicBezTo>
                  <a:lnTo>
                    <a:pt x="0" y="71438"/>
                  </a:lnTo>
                  <a:cubicBezTo>
                    <a:pt x="0" y="71438"/>
                    <a:pt x="0" y="71438"/>
                    <a:pt x="0" y="71438"/>
                  </a:cubicBezTo>
                  <a:cubicBezTo>
                    <a:pt x="0" y="71438"/>
                    <a:pt x="0" y="71438"/>
                    <a:pt x="0" y="71438"/>
                  </a:cubicBezTo>
                  <a:cubicBezTo>
                    <a:pt x="0" y="72390"/>
                    <a:pt x="0" y="73342"/>
                    <a:pt x="0" y="74295"/>
                  </a:cubicBezTo>
                  <a:lnTo>
                    <a:pt x="0" y="74295"/>
                  </a:lnTo>
                  <a:cubicBezTo>
                    <a:pt x="953" y="79058"/>
                    <a:pt x="1905" y="84772"/>
                    <a:pt x="3810" y="89535"/>
                  </a:cubicBezTo>
                  <a:lnTo>
                    <a:pt x="3810" y="89535"/>
                  </a:lnTo>
                  <a:cubicBezTo>
                    <a:pt x="3810" y="89535"/>
                    <a:pt x="3810" y="89535"/>
                    <a:pt x="3810" y="89535"/>
                  </a:cubicBezTo>
                  <a:cubicBezTo>
                    <a:pt x="3810" y="89535"/>
                    <a:pt x="3810" y="90488"/>
                    <a:pt x="4763" y="90488"/>
                  </a:cubicBezTo>
                  <a:cubicBezTo>
                    <a:pt x="5715" y="91440"/>
                    <a:pt x="5715" y="93345"/>
                    <a:pt x="6668" y="94297"/>
                  </a:cubicBezTo>
                  <a:cubicBezTo>
                    <a:pt x="6668" y="95250"/>
                    <a:pt x="7620" y="95250"/>
                    <a:pt x="7620" y="96203"/>
                  </a:cubicBezTo>
                  <a:cubicBezTo>
                    <a:pt x="8572" y="97155"/>
                    <a:pt x="9525" y="99060"/>
                    <a:pt x="10478" y="100013"/>
                  </a:cubicBezTo>
                  <a:cubicBezTo>
                    <a:pt x="10478" y="100013"/>
                    <a:pt x="10478" y="100965"/>
                    <a:pt x="11430" y="100965"/>
                  </a:cubicBezTo>
                  <a:cubicBezTo>
                    <a:pt x="12383" y="102870"/>
                    <a:pt x="13335" y="103822"/>
                    <a:pt x="15240" y="105728"/>
                  </a:cubicBezTo>
                  <a:cubicBezTo>
                    <a:pt x="15240" y="105728"/>
                    <a:pt x="15240" y="105728"/>
                    <a:pt x="15240" y="105728"/>
                  </a:cubicBezTo>
                  <a:cubicBezTo>
                    <a:pt x="16193" y="106680"/>
                    <a:pt x="17145" y="108585"/>
                    <a:pt x="19050" y="109538"/>
                  </a:cubicBezTo>
                  <a:cubicBezTo>
                    <a:pt x="19050" y="109538"/>
                    <a:pt x="20003" y="110490"/>
                    <a:pt x="20003" y="110490"/>
                  </a:cubicBezTo>
                  <a:cubicBezTo>
                    <a:pt x="20955" y="111442"/>
                    <a:pt x="21908" y="112395"/>
                    <a:pt x="22860" y="113347"/>
                  </a:cubicBezTo>
                  <a:cubicBezTo>
                    <a:pt x="22860" y="113347"/>
                    <a:pt x="23813" y="114300"/>
                    <a:pt x="23813" y="114300"/>
                  </a:cubicBezTo>
                  <a:cubicBezTo>
                    <a:pt x="24765" y="115253"/>
                    <a:pt x="26670" y="116205"/>
                    <a:pt x="28575" y="117158"/>
                  </a:cubicBezTo>
                  <a:cubicBezTo>
                    <a:pt x="28575" y="117158"/>
                    <a:pt x="28575" y="117158"/>
                    <a:pt x="28575" y="117158"/>
                  </a:cubicBezTo>
                  <a:cubicBezTo>
                    <a:pt x="28575" y="117158"/>
                    <a:pt x="29528" y="117158"/>
                    <a:pt x="29528" y="118110"/>
                  </a:cubicBezTo>
                  <a:cubicBezTo>
                    <a:pt x="30480" y="119063"/>
                    <a:pt x="32385" y="120015"/>
                    <a:pt x="33338" y="120967"/>
                  </a:cubicBezTo>
                  <a:cubicBezTo>
                    <a:pt x="34290" y="120967"/>
                    <a:pt x="34290" y="121920"/>
                    <a:pt x="35243" y="121920"/>
                  </a:cubicBezTo>
                  <a:cubicBezTo>
                    <a:pt x="36195" y="122872"/>
                    <a:pt x="38100" y="122872"/>
                    <a:pt x="39053" y="123825"/>
                  </a:cubicBezTo>
                  <a:cubicBezTo>
                    <a:pt x="40005" y="123825"/>
                    <a:pt x="40005" y="123825"/>
                    <a:pt x="40958" y="124778"/>
                  </a:cubicBezTo>
                  <a:cubicBezTo>
                    <a:pt x="42863" y="125730"/>
                    <a:pt x="44768" y="125730"/>
                    <a:pt x="45720" y="126683"/>
                  </a:cubicBezTo>
                  <a:cubicBezTo>
                    <a:pt x="45720" y="126683"/>
                    <a:pt x="45720" y="126683"/>
                    <a:pt x="45720" y="126683"/>
                  </a:cubicBezTo>
                  <a:cubicBezTo>
                    <a:pt x="47625" y="127635"/>
                    <a:pt x="49530" y="127635"/>
                    <a:pt x="51435" y="128588"/>
                  </a:cubicBezTo>
                  <a:cubicBezTo>
                    <a:pt x="52388" y="128588"/>
                    <a:pt x="52388" y="128588"/>
                    <a:pt x="53340" y="128588"/>
                  </a:cubicBezTo>
                  <a:cubicBezTo>
                    <a:pt x="54293" y="128588"/>
                    <a:pt x="56197" y="129540"/>
                    <a:pt x="58103" y="129540"/>
                  </a:cubicBezTo>
                  <a:cubicBezTo>
                    <a:pt x="59055" y="129540"/>
                    <a:pt x="59055" y="129540"/>
                    <a:pt x="60008" y="129540"/>
                  </a:cubicBezTo>
                  <a:cubicBezTo>
                    <a:pt x="61913" y="129540"/>
                    <a:pt x="63818" y="129540"/>
                    <a:pt x="65722" y="129540"/>
                  </a:cubicBezTo>
                  <a:cubicBezTo>
                    <a:pt x="67628" y="129540"/>
                    <a:pt x="69533" y="129540"/>
                    <a:pt x="71438" y="129540"/>
                  </a:cubicBezTo>
                  <a:cubicBezTo>
                    <a:pt x="72390" y="129540"/>
                    <a:pt x="72390" y="129540"/>
                    <a:pt x="73343" y="129540"/>
                  </a:cubicBezTo>
                  <a:cubicBezTo>
                    <a:pt x="75247" y="129540"/>
                    <a:pt x="77153" y="128588"/>
                    <a:pt x="79058" y="128588"/>
                  </a:cubicBezTo>
                  <a:cubicBezTo>
                    <a:pt x="79058" y="128588"/>
                    <a:pt x="79058" y="128588"/>
                    <a:pt x="79058" y="128588"/>
                  </a:cubicBezTo>
                  <a:cubicBezTo>
                    <a:pt x="80010" y="128588"/>
                    <a:pt x="81915" y="127635"/>
                    <a:pt x="82868" y="127635"/>
                  </a:cubicBezTo>
                  <a:lnTo>
                    <a:pt x="82868" y="127635"/>
                  </a:lnTo>
                  <a:cubicBezTo>
                    <a:pt x="84772" y="126683"/>
                    <a:pt x="86678" y="126683"/>
                    <a:pt x="88583" y="125730"/>
                  </a:cubicBezTo>
                  <a:lnTo>
                    <a:pt x="88583" y="125730"/>
                  </a:lnTo>
                  <a:cubicBezTo>
                    <a:pt x="88583" y="125730"/>
                    <a:pt x="89535" y="125730"/>
                    <a:pt x="89535" y="124778"/>
                  </a:cubicBezTo>
                  <a:cubicBezTo>
                    <a:pt x="90488" y="124778"/>
                    <a:pt x="90488" y="124778"/>
                    <a:pt x="91440" y="123825"/>
                  </a:cubicBezTo>
                  <a:cubicBezTo>
                    <a:pt x="92393" y="122872"/>
                    <a:pt x="94297" y="122872"/>
                    <a:pt x="95250" y="121920"/>
                  </a:cubicBezTo>
                  <a:cubicBezTo>
                    <a:pt x="95250" y="121920"/>
                    <a:pt x="96203" y="121920"/>
                    <a:pt x="96203" y="120967"/>
                  </a:cubicBezTo>
                  <a:cubicBezTo>
                    <a:pt x="98108" y="120015"/>
                    <a:pt x="100013" y="119063"/>
                    <a:pt x="100965" y="118110"/>
                  </a:cubicBezTo>
                  <a:cubicBezTo>
                    <a:pt x="100965" y="118110"/>
                    <a:pt x="100965" y="118110"/>
                    <a:pt x="100965" y="118110"/>
                  </a:cubicBezTo>
                  <a:cubicBezTo>
                    <a:pt x="102870" y="117158"/>
                    <a:pt x="103822" y="116205"/>
                    <a:pt x="105728" y="115253"/>
                  </a:cubicBezTo>
                  <a:cubicBezTo>
                    <a:pt x="105728" y="115253"/>
                    <a:pt x="106680" y="114300"/>
                    <a:pt x="106680" y="114300"/>
                  </a:cubicBezTo>
                  <a:cubicBezTo>
                    <a:pt x="107633" y="113347"/>
                    <a:pt x="108585" y="112395"/>
                    <a:pt x="110490" y="111442"/>
                  </a:cubicBezTo>
                  <a:cubicBezTo>
                    <a:pt x="110490" y="111442"/>
                    <a:pt x="111443" y="110490"/>
                    <a:pt x="111443" y="110490"/>
                  </a:cubicBezTo>
                  <a:cubicBezTo>
                    <a:pt x="112395" y="109538"/>
                    <a:pt x="114300" y="107633"/>
                    <a:pt x="115253" y="106680"/>
                  </a:cubicBezTo>
                  <a:cubicBezTo>
                    <a:pt x="115253" y="106680"/>
                    <a:pt x="115253" y="106680"/>
                    <a:pt x="115253" y="106680"/>
                  </a:cubicBezTo>
                  <a:cubicBezTo>
                    <a:pt x="116205" y="105728"/>
                    <a:pt x="117158" y="103822"/>
                    <a:pt x="118110" y="102870"/>
                  </a:cubicBezTo>
                  <a:cubicBezTo>
                    <a:pt x="118110" y="102870"/>
                    <a:pt x="118110" y="102870"/>
                    <a:pt x="118110" y="101917"/>
                  </a:cubicBezTo>
                  <a:cubicBezTo>
                    <a:pt x="118110" y="101917"/>
                    <a:pt x="119063" y="100965"/>
                    <a:pt x="119063" y="100013"/>
                  </a:cubicBezTo>
                  <a:cubicBezTo>
                    <a:pt x="120015" y="97155"/>
                    <a:pt x="120015" y="96203"/>
                    <a:pt x="120968"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35"/>
            <p:cNvSpPr/>
            <p:nvPr/>
          </p:nvSpPr>
          <p:spPr>
            <a:xfrm>
              <a:off x="5967412" y="2610802"/>
              <a:ext cx="128587" cy="129539"/>
            </a:xfrm>
            <a:custGeom>
              <a:avLst/>
              <a:gdLst/>
              <a:ahLst/>
              <a:cxnLst/>
              <a:rect l="l" t="t" r="r" b="b"/>
              <a:pathLst>
                <a:path w="128587" h="129539" extrusionOk="0">
                  <a:moveTo>
                    <a:pt x="120968" y="95250"/>
                  </a:moveTo>
                  <a:cubicBezTo>
                    <a:pt x="120968" y="94297"/>
                    <a:pt x="121920" y="94297"/>
                    <a:pt x="121920" y="93345"/>
                  </a:cubicBezTo>
                  <a:cubicBezTo>
                    <a:pt x="122872" y="92392"/>
                    <a:pt x="122872" y="90488"/>
                    <a:pt x="123825" y="89535"/>
                  </a:cubicBezTo>
                  <a:cubicBezTo>
                    <a:pt x="123825" y="89535"/>
                    <a:pt x="123825" y="88582"/>
                    <a:pt x="124778" y="88582"/>
                  </a:cubicBezTo>
                  <a:cubicBezTo>
                    <a:pt x="125730" y="86677"/>
                    <a:pt x="125730" y="84772"/>
                    <a:pt x="126682" y="82867"/>
                  </a:cubicBezTo>
                  <a:cubicBezTo>
                    <a:pt x="126682" y="82867"/>
                    <a:pt x="126682" y="82867"/>
                    <a:pt x="126682" y="82867"/>
                  </a:cubicBezTo>
                  <a:cubicBezTo>
                    <a:pt x="127635" y="80963"/>
                    <a:pt x="127635" y="79057"/>
                    <a:pt x="127635" y="78105"/>
                  </a:cubicBezTo>
                  <a:cubicBezTo>
                    <a:pt x="127635" y="77152"/>
                    <a:pt x="127635" y="77152"/>
                    <a:pt x="127635" y="76200"/>
                  </a:cubicBezTo>
                  <a:cubicBezTo>
                    <a:pt x="127635" y="75247"/>
                    <a:pt x="128588" y="73342"/>
                    <a:pt x="128588" y="71438"/>
                  </a:cubicBezTo>
                  <a:cubicBezTo>
                    <a:pt x="128588" y="70485"/>
                    <a:pt x="128588" y="70485"/>
                    <a:pt x="128588" y="69532"/>
                  </a:cubicBezTo>
                  <a:cubicBezTo>
                    <a:pt x="128588" y="67627"/>
                    <a:pt x="128588" y="65722"/>
                    <a:pt x="128588" y="63817"/>
                  </a:cubicBezTo>
                  <a:lnTo>
                    <a:pt x="128588" y="63817"/>
                  </a:lnTo>
                  <a:lnTo>
                    <a:pt x="128588" y="63817"/>
                  </a:lnTo>
                  <a:cubicBezTo>
                    <a:pt x="128588" y="61913"/>
                    <a:pt x="128588" y="60007"/>
                    <a:pt x="128588" y="58102"/>
                  </a:cubicBezTo>
                  <a:lnTo>
                    <a:pt x="128588" y="58102"/>
                  </a:lnTo>
                  <a:cubicBezTo>
                    <a:pt x="128588" y="58102"/>
                    <a:pt x="128588" y="58102"/>
                    <a:pt x="128588" y="58102"/>
                  </a:cubicBezTo>
                  <a:cubicBezTo>
                    <a:pt x="128588" y="58102"/>
                    <a:pt x="128588" y="58102"/>
                    <a:pt x="128588" y="58102"/>
                  </a:cubicBezTo>
                  <a:cubicBezTo>
                    <a:pt x="128588" y="57150"/>
                    <a:pt x="128588" y="56197"/>
                    <a:pt x="128588" y="55245"/>
                  </a:cubicBezTo>
                  <a:lnTo>
                    <a:pt x="128588" y="55245"/>
                  </a:lnTo>
                  <a:cubicBezTo>
                    <a:pt x="127635" y="50482"/>
                    <a:pt x="126682" y="44767"/>
                    <a:pt x="124778" y="40005"/>
                  </a:cubicBezTo>
                  <a:lnTo>
                    <a:pt x="124778" y="40005"/>
                  </a:lnTo>
                  <a:cubicBezTo>
                    <a:pt x="124778" y="40005"/>
                    <a:pt x="124778" y="40005"/>
                    <a:pt x="124778" y="40005"/>
                  </a:cubicBezTo>
                  <a:cubicBezTo>
                    <a:pt x="124778" y="40005"/>
                    <a:pt x="124778" y="39052"/>
                    <a:pt x="123825" y="39052"/>
                  </a:cubicBezTo>
                  <a:cubicBezTo>
                    <a:pt x="122872" y="38100"/>
                    <a:pt x="122872" y="36195"/>
                    <a:pt x="121920" y="35242"/>
                  </a:cubicBezTo>
                  <a:cubicBezTo>
                    <a:pt x="121920" y="34290"/>
                    <a:pt x="120968" y="34290"/>
                    <a:pt x="120968" y="33338"/>
                  </a:cubicBezTo>
                  <a:cubicBezTo>
                    <a:pt x="120015" y="32385"/>
                    <a:pt x="119063" y="30480"/>
                    <a:pt x="118110" y="29527"/>
                  </a:cubicBezTo>
                  <a:cubicBezTo>
                    <a:pt x="118110" y="29527"/>
                    <a:pt x="118110" y="28575"/>
                    <a:pt x="117157" y="28575"/>
                  </a:cubicBezTo>
                  <a:cubicBezTo>
                    <a:pt x="116205" y="26670"/>
                    <a:pt x="115253" y="25717"/>
                    <a:pt x="113347" y="23813"/>
                  </a:cubicBezTo>
                  <a:cubicBezTo>
                    <a:pt x="113347" y="23813"/>
                    <a:pt x="113347" y="23813"/>
                    <a:pt x="113347" y="23813"/>
                  </a:cubicBezTo>
                  <a:cubicBezTo>
                    <a:pt x="112395" y="22860"/>
                    <a:pt x="111443" y="20955"/>
                    <a:pt x="109538" y="20002"/>
                  </a:cubicBezTo>
                  <a:cubicBezTo>
                    <a:pt x="109538" y="20002"/>
                    <a:pt x="108585" y="19050"/>
                    <a:pt x="108585" y="19050"/>
                  </a:cubicBezTo>
                  <a:cubicBezTo>
                    <a:pt x="107632" y="18097"/>
                    <a:pt x="106680" y="17145"/>
                    <a:pt x="105728" y="16192"/>
                  </a:cubicBezTo>
                  <a:cubicBezTo>
                    <a:pt x="105728" y="16192"/>
                    <a:pt x="104775" y="15240"/>
                    <a:pt x="104775" y="15240"/>
                  </a:cubicBezTo>
                  <a:cubicBezTo>
                    <a:pt x="103822" y="14288"/>
                    <a:pt x="101918" y="13335"/>
                    <a:pt x="100013" y="12382"/>
                  </a:cubicBezTo>
                  <a:cubicBezTo>
                    <a:pt x="100013" y="12382"/>
                    <a:pt x="100013" y="12382"/>
                    <a:pt x="100013" y="12382"/>
                  </a:cubicBezTo>
                  <a:cubicBezTo>
                    <a:pt x="100013" y="12382"/>
                    <a:pt x="99060" y="12382"/>
                    <a:pt x="99060" y="11430"/>
                  </a:cubicBezTo>
                  <a:cubicBezTo>
                    <a:pt x="98107" y="10477"/>
                    <a:pt x="96203" y="9525"/>
                    <a:pt x="95250" y="8572"/>
                  </a:cubicBezTo>
                  <a:cubicBezTo>
                    <a:pt x="94297" y="8572"/>
                    <a:pt x="94297" y="7620"/>
                    <a:pt x="93345" y="7620"/>
                  </a:cubicBezTo>
                  <a:cubicBezTo>
                    <a:pt x="92393" y="6667"/>
                    <a:pt x="90488" y="6667"/>
                    <a:pt x="89535" y="5715"/>
                  </a:cubicBezTo>
                  <a:cubicBezTo>
                    <a:pt x="88582" y="5715"/>
                    <a:pt x="88582" y="5715"/>
                    <a:pt x="87630" y="4763"/>
                  </a:cubicBezTo>
                  <a:cubicBezTo>
                    <a:pt x="85725" y="3810"/>
                    <a:pt x="83820" y="3810"/>
                    <a:pt x="82868" y="2857"/>
                  </a:cubicBezTo>
                  <a:cubicBezTo>
                    <a:pt x="82868" y="2857"/>
                    <a:pt x="82868" y="2857"/>
                    <a:pt x="82868" y="2857"/>
                  </a:cubicBezTo>
                  <a:cubicBezTo>
                    <a:pt x="80963" y="1905"/>
                    <a:pt x="79057" y="1905"/>
                    <a:pt x="77153" y="952"/>
                  </a:cubicBezTo>
                  <a:cubicBezTo>
                    <a:pt x="76200" y="952"/>
                    <a:pt x="76200" y="952"/>
                    <a:pt x="75247" y="952"/>
                  </a:cubicBezTo>
                  <a:cubicBezTo>
                    <a:pt x="74295" y="952"/>
                    <a:pt x="72390" y="0"/>
                    <a:pt x="70485" y="0"/>
                  </a:cubicBezTo>
                  <a:cubicBezTo>
                    <a:pt x="69532" y="0"/>
                    <a:pt x="69532" y="0"/>
                    <a:pt x="68580" y="0"/>
                  </a:cubicBezTo>
                  <a:cubicBezTo>
                    <a:pt x="66675" y="0"/>
                    <a:pt x="64770" y="0"/>
                    <a:pt x="62865" y="0"/>
                  </a:cubicBezTo>
                  <a:cubicBezTo>
                    <a:pt x="62865" y="0"/>
                    <a:pt x="62865" y="0"/>
                    <a:pt x="62865" y="0"/>
                  </a:cubicBezTo>
                  <a:cubicBezTo>
                    <a:pt x="60960" y="0"/>
                    <a:pt x="59055" y="0"/>
                    <a:pt x="57150" y="0"/>
                  </a:cubicBezTo>
                  <a:cubicBezTo>
                    <a:pt x="56197" y="0"/>
                    <a:pt x="56197" y="0"/>
                    <a:pt x="55245" y="0"/>
                  </a:cubicBezTo>
                  <a:cubicBezTo>
                    <a:pt x="53340" y="0"/>
                    <a:pt x="51435" y="952"/>
                    <a:pt x="49530" y="952"/>
                  </a:cubicBezTo>
                  <a:cubicBezTo>
                    <a:pt x="49530" y="952"/>
                    <a:pt x="49530" y="952"/>
                    <a:pt x="49530" y="952"/>
                  </a:cubicBezTo>
                  <a:cubicBezTo>
                    <a:pt x="48578" y="952"/>
                    <a:pt x="46672" y="1905"/>
                    <a:pt x="45720" y="1905"/>
                  </a:cubicBezTo>
                  <a:lnTo>
                    <a:pt x="45720" y="1905"/>
                  </a:lnTo>
                  <a:cubicBezTo>
                    <a:pt x="43815" y="2857"/>
                    <a:pt x="41910" y="2857"/>
                    <a:pt x="40005" y="3810"/>
                  </a:cubicBezTo>
                  <a:lnTo>
                    <a:pt x="40005" y="3810"/>
                  </a:lnTo>
                  <a:cubicBezTo>
                    <a:pt x="40005" y="3810"/>
                    <a:pt x="39053" y="3810"/>
                    <a:pt x="39053" y="4763"/>
                  </a:cubicBezTo>
                  <a:cubicBezTo>
                    <a:pt x="38100" y="4763"/>
                    <a:pt x="38100" y="4763"/>
                    <a:pt x="37147" y="5715"/>
                  </a:cubicBezTo>
                  <a:cubicBezTo>
                    <a:pt x="36195" y="6667"/>
                    <a:pt x="34290" y="6667"/>
                    <a:pt x="33338" y="7620"/>
                  </a:cubicBezTo>
                  <a:cubicBezTo>
                    <a:pt x="33338" y="7620"/>
                    <a:pt x="32385" y="7620"/>
                    <a:pt x="32385" y="8572"/>
                  </a:cubicBezTo>
                  <a:cubicBezTo>
                    <a:pt x="30480" y="9525"/>
                    <a:pt x="28575" y="10477"/>
                    <a:pt x="27622" y="11430"/>
                  </a:cubicBezTo>
                  <a:cubicBezTo>
                    <a:pt x="27622" y="11430"/>
                    <a:pt x="27622" y="11430"/>
                    <a:pt x="27622" y="11430"/>
                  </a:cubicBezTo>
                  <a:cubicBezTo>
                    <a:pt x="25718" y="12382"/>
                    <a:pt x="24765" y="13335"/>
                    <a:pt x="22860" y="15240"/>
                  </a:cubicBezTo>
                  <a:cubicBezTo>
                    <a:pt x="22860" y="15240"/>
                    <a:pt x="21907" y="16192"/>
                    <a:pt x="21907" y="16192"/>
                  </a:cubicBezTo>
                  <a:cubicBezTo>
                    <a:pt x="20955" y="17145"/>
                    <a:pt x="20003" y="18097"/>
                    <a:pt x="18097" y="19050"/>
                  </a:cubicBezTo>
                  <a:cubicBezTo>
                    <a:pt x="18097" y="19050"/>
                    <a:pt x="17145" y="20002"/>
                    <a:pt x="17145" y="20002"/>
                  </a:cubicBezTo>
                  <a:cubicBezTo>
                    <a:pt x="16193" y="20955"/>
                    <a:pt x="14288" y="22860"/>
                    <a:pt x="13335" y="23813"/>
                  </a:cubicBezTo>
                  <a:cubicBezTo>
                    <a:pt x="13335" y="23813"/>
                    <a:pt x="13335" y="23813"/>
                    <a:pt x="13335" y="23813"/>
                  </a:cubicBezTo>
                  <a:cubicBezTo>
                    <a:pt x="12382" y="24765"/>
                    <a:pt x="11430" y="26670"/>
                    <a:pt x="10478" y="27622"/>
                  </a:cubicBezTo>
                  <a:cubicBezTo>
                    <a:pt x="10478" y="27622"/>
                    <a:pt x="10478" y="27622"/>
                    <a:pt x="10478" y="28575"/>
                  </a:cubicBezTo>
                  <a:cubicBezTo>
                    <a:pt x="10478" y="28575"/>
                    <a:pt x="9525" y="29527"/>
                    <a:pt x="9525" y="29527"/>
                  </a:cubicBezTo>
                  <a:cubicBezTo>
                    <a:pt x="8572" y="30480"/>
                    <a:pt x="7620" y="31432"/>
                    <a:pt x="7620" y="33338"/>
                  </a:cubicBezTo>
                  <a:cubicBezTo>
                    <a:pt x="7620" y="34290"/>
                    <a:pt x="6668" y="34290"/>
                    <a:pt x="6668" y="35242"/>
                  </a:cubicBezTo>
                  <a:cubicBezTo>
                    <a:pt x="5715" y="36195"/>
                    <a:pt x="5715" y="38100"/>
                    <a:pt x="4763" y="39052"/>
                  </a:cubicBezTo>
                  <a:cubicBezTo>
                    <a:pt x="4763" y="39052"/>
                    <a:pt x="4763" y="40005"/>
                    <a:pt x="3810" y="40005"/>
                  </a:cubicBezTo>
                  <a:cubicBezTo>
                    <a:pt x="2857" y="41910"/>
                    <a:pt x="2857" y="43815"/>
                    <a:pt x="1905" y="45720"/>
                  </a:cubicBezTo>
                  <a:cubicBezTo>
                    <a:pt x="1905" y="45720"/>
                    <a:pt x="1905" y="45720"/>
                    <a:pt x="1905" y="45720"/>
                  </a:cubicBezTo>
                  <a:cubicBezTo>
                    <a:pt x="953" y="47625"/>
                    <a:pt x="953" y="49530"/>
                    <a:pt x="953" y="51435"/>
                  </a:cubicBezTo>
                  <a:cubicBezTo>
                    <a:pt x="953" y="52388"/>
                    <a:pt x="953" y="52388"/>
                    <a:pt x="953" y="53340"/>
                  </a:cubicBezTo>
                  <a:cubicBezTo>
                    <a:pt x="953" y="54292"/>
                    <a:pt x="0" y="56197"/>
                    <a:pt x="0" y="58102"/>
                  </a:cubicBezTo>
                  <a:cubicBezTo>
                    <a:pt x="0" y="59055"/>
                    <a:pt x="0" y="59055"/>
                    <a:pt x="0" y="60007"/>
                  </a:cubicBezTo>
                  <a:cubicBezTo>
                    <a:pt x="0" y="61913"/>
                    <a:pt x="0" y="63817"/>
                    <a:pt x="0" y="65722"/>
                  </a:cubicBezTo>
                  <a:lnTo>
                    <a:pt x="0" y="65722"/>
                  </a:lnTo>
                  <a:lnTo>
                    <a:pt x="0" y="65722"/>
                  </a:lnTo>
                  <a:cubicBezTo>
                    <a:pt x="0" y="67627"/>
                    <a:pt x="0" y="69532"/>
                    <a:pt x="0" y="71438"/>
                  </a:cubicBezTo>
                  <a:lnTo>
                    <a:pt x="0" y="71438"/>
                  </a:lnTo>
                  <a:cubicBezTo>
                    <a:pt x="0" y="71438"/>
                    <a:pt x="0" y="71438"/>
                    <a:pt x="0" y="71438"/>
                  </a:cubicBezTo>
                  <a:cubicBezTo>
                    <a:pt x="0" y="71438"/>
                    <a:pt x="0" y="71438"/>
                    <a:pt x="0" y="71438"/>
                  </a:cubicBezTo>
                  <a:cubicBezTo>
                    <a:pt x="0" y="72390"/>
                    <a:pt x="0" y="73342"/>
                    <a:pt x="0" y="74295"/>
                  </a:cubicBezTo>
                  <a:lnTo>
                    <a:pt x="0" y="74295"/>
                  </a:lnTo>
                  <a:cubicBezTo>
                    <a:pt x="953" y="79057"/>
                    <a:pt x="1905" y="84772"/>
                    <a:pt x="3810" y="89535"/>
                  </a:cubicBezTo>
                  <a:lnTo>
                    <a:pt x="3810" y="89535"/>
                  </a:lnTo>
                  <a:cubicBezTo>
                    <a:pt x="3810" y="89535"/>
                    <a:pt x="3810" y="89535"/>
                    <a:pt x="3810" y="89535"/>
                  </a:cubicBezTo>
                  <a:cubicBezTo>
                    <a:pt x="3810" y="89535"/>
                    <a:pt x="3810" y="90488"/>
                    <a:pt x="4763" y="90488"/>
                  </a:cubicBezTo>
                  <a:cubicBezTo>
                    <a:pt x="5715" y="91440"/>
                    <a:pt x="5715" y="93345"/>
                    <a:pt x="6668" y="94297"/>
                  </a:cubicBezTo>
                  <a:cubicBezTo>
                    <a:pt x="6668" y="95250"/>
                    <a:pt x="7620" y="95250"/>
                    <a:pt x="7620" y="96202"/>
                  </a:cubicBezTo>
                  <a:cubicBezTo>
                    <a:pt x="8572" y="97155"/>
                    <a:pt x="9525" y="99060"/>
                    <a:pt x="10478" y="100013"/>
                  </a:cubicBezTo>
                  <a:cubicBezTo>
                    <a:pt x="10478" y="100013"/>
                    <a:pt x="10478" y="100965"/>
                    <a:pt x="11430" y="100965"/>
                  </a:cubicBezTo>
                  <a:cubicBezTo>
                    <a:pt x="12382" y="102870"/>
                    <a:pt x="13335" y="103822"/>
                    <a:pt x="15240" y="105727"/>
                  </a:cubicBezTo>
                  <a:cubicBezTo>
                    <a:pt x="15240" y="105727"/>
                    <a:pt x="15240" y="105727"/>
                    <a:pt x="15240" y="105727"/>
                  </a:cubicBezTo>
                  <a:cubicBezTo>
                    <a:pt x="16193" y="106680"/>
                    <a:pt x="17145" y="108585"/>
                    <a:pt x="19050" y="109538"/>
                  </a:cubicBezTo>
                  <a:cubicBezTo>
                    <a:pt x="19050" y="109538"/>
                    <a:pt x="20003" y="110490"/>
                    <a:pt x="20003" y="110490"/>
                  </a:cubicBezTo>
                  <a:cubicBezTo>
                    <a:pt x="20955" y="111442"/>
                    <a:pt x="21907" y="112395"/>
                    <a:pt x="22860" y="113347"/>
                  </a:cubicBezTo>
                  <a:cubicBezTo>
                    <a:pt x="22860" y="113347"/>
                    <a:pt x="23813" y="114300"/>
                    <a:pt x="23813" y="114300"/>
                  </a:cubicBezTo>
                  <a:cubicBezTo>
                    <a:pt x="24765" y="115252"/>
                    <a:pt x="26670" y="116205"/>
                    <a:pt x="28575" y="117157"/>
                  </a:cubicBezTo>
                  <a:cubicBezTo>
                    <a:pt x="28575" y="117157"/>
                    <a:pt x="28575" y="117157"/>
                    <a:pt x="28575" y="117157"/>
                  </a:cubicBezTo>
                  <a:cubicBezTo>
                    <a:pt x="28575" y="117157"/>
                    <a:pt x="29528" y="117157"/>
                    <a:pt x="29528" y="118110"/>
                  </a:cubicBezTo>
                  <a:cubicBezTo>
                    <a:pt x="30480" y="119063"/>
                    <a:pt x="32385" y="120015"/>
                    <a:pt x="33338" y="120967"/>
                  </a:cubicBezTo>
                  <a:cubicBezTo>
                    <a:pt x="34290" y="120967"/>
                    <a:pt x="34290" y="121920"/>
                    <a:pt x="35243" y="121920"/>
                  </a:cubicBezTo>
                  <a:cubicBezTo>
                    <a:pt x="36195" y="122872"/>
                    <a:pt x="38100" y="122872"/>
                    <a:pt x="39053" y="123825"/>
                  </a:cubicBezTo>
                  <a:cubicBezTo>
                    <a:pt x="40005" y="123825"/>
                    <a:pt x="40005" y="123825"/>
                    <a:pt x="40957" y="124777"/>
                  </a:cubicBezTo>
                  <a:cubicBezTo>
                    <a:pt x="42863" y="125730"/>
                    <a:pt x="44768" y="125730"/>
                    <a:pt x="45720" y="126682"/>
                  </a:cubicBezTo>
                  <a:cubicBezTo>
                    <a:pt x="45720" y="126682"/>
                    <a:pt x="45720" y="126682"/>
                    <a:pt x="45720" y="126682"/>
                  </a:cubicBezTo>
                  <a:cubicBezTo>
                    <a:pt x="47625" y="127635"/>
                    <a:pt x="49530" y="127635"/>
                    <a:pt x="51435" y="128588"/>
                  </a:cubicBezTo>
                  <a:cubicBezTo>
                    <a:pt x="52388" y="128588"/>
                    <a:pt x="52388" y="128588"/>
                    <a:pt x="53340" y="128588"/>
                  </a:cubicBezTo>
                  <a:cubicBezTo>
                    <a:pt x="54293" y="128588"/>
                    <a:pt x="56197" y="129540"/>
                    <a:pt x="58103" y="129540"/>
                  </a:cubicBezTo>
                  <a:cubicBezTo>
                    <a:pt x="59055" y="129540"/>
                    <a:pt x="59055" y="129540"/>
                    <a:pt x="60007" y="129540"/>
                  </a:cubicBezTo>
                  <a:cubicBezTo>
                    <a:pt x="61913" y="129540"/>
                    <a:pt x="63818" y="129540"/>
                    <a:pt x="65722" y="129540"/>
                  </a:cubicBezTo>
                  <a:cubicBezTo>
                    <a:pt x="67628" y="129540"/>
                    <a:pt x="69532" y="129540"/>
                    <a:pt x="71438" y="129540"/>
                  </a:cubicBezTo>
                  <a:cubicBezTo>
                    <a:pt x="72390" y="129540"/>
                    <a:pt x="72390" y="129540"/>
                    <a:pt x="73343" y="129540"/>
                  </a:cubicBezTo>
                  <a:cubicBezTo>
                    <a:pt x="75247" y="129540"/>
                    <a:pt x="77153" y="128588"/>
                    <a:pt x="79057" y="128588"/>
                  </a:cubicBezTo>
                  <a:cubicBezTo>
                    <a:pt x="79057" y="128588"/>
                    <a:pt x="79057" y="128588"/>
                    <a:pt x="79057" y="128588"/>
                  </a:cubicBezTo>
                  <a:cubicBezTo>
                    <a:pt x="80010" y="128588"/>
                    <a:pt x="81915" y="127635"/>
                    <a:pt x="82868" y="127635"/>
                  </a:cubicBezTo>
                  <a:lnTo>
                    <a:pt x="82868" y="127635"/>
                  </a:lnTo>
                  <a:cubicBezTo>
                    <a:pt x="84772" y="126682"/>
                    <a:pt x="86678" y="126682"/>
                    <a:pt x="88582" y="125730"/>
                  </a:cubicBezTo>
                  <a:lnTo>
                    <a:pt x="88582" y="125730"/>
                  </a:lnTo>
                  <a:cubicBezTo>
                    <a:pt x="88582" y="125730"/>
                    <a:pt x="89535" y="125730"/>
                    <a:pt x="89535" y="124777"/>
                  </a:cubicBezTo>
                  <a:cubicBezTo>
                    <a:pt x="90488" y="124777"/>
                    <a:pt x="90488" y="124777"/>
                    <a:pt x="91440" y="123825"/>
                  </a:cubicBezTo>
                  <a:cubicBezTo>
                    <a:pt x="92393" y="122872"/>
                    <a:pt x="94297" y="122872"/>
                    <a:pt x="95250" y="121920"/>
                  </a:cubicBezTo>
                  <a:cubicBezTo>
                    <a:pt x="95250" y="121920"/>
                    <a:pt x="96203" y="121920"/>
                    <a:pt x="96203" y="120967"/>
                  </a:cubicBezTo>
                  <a:cubicBezTo>
                    <a:pt x="98107" y="120015"/>
                    <a:pt x="100013" y="119063"/>
                    <a:pt x="100965" y="118110"/>
                  </a:cubicBezTo>
                  <a:cubicBezTo>
                    <a:pt x="100965" y="118110"/>
                    <a:pt x="100965" y="118110"/>
                    <a:pt x="100965" y="118110"/>
                  </a:cubicBezTo>
                  <a:cubicBezTo>
                    <a:pt x="102870" y="117157"/>
                    <a:pt x="103822" y="116205"/>
                    <a:pt x="105728" y="115252"/>
                  </a:cubicBezTo>
                  <a:cubicBezTo>
                    <a:pt x="105728" y="115252"/>
                    <a:pt x="106680" y="114300"/>
                    <a:pt x="106680" y="114300"/>
                  </a:cubicBezTo>
                  <a:cubicBezTo>
                    <a:pt x="107632" y="113347"/>
                    <a:pt x="108585" y="112395"/>
                    <a:pt x="110490" y="111442"/>
                  </a:cubicBezTo>
                  <a:cubicBezTo>
                    <a:pt x="110490" y="111442"/>
                    <a:pt x="111443" y="110490"/>
                    <a:pt x="111443" y="110490"/>
                  </a:cubicBezTo>
                  <a:cubicBezTo>
                    <a:pt x="112395" y="109538"/>
                    <a:pt x="114300" y="107632"/>
                    <a:pt x="115253" y="106680"/>
                  </a:cubicBezTo>
                  <a:cubicBezTo>
                    <a:pt x="115253" y="106680"/>
                    <a:pt x="115253" y="106680"/>
                    <a:pt x="115253" y="106680"/>
                  </a:cubicBezTo>
                  <a:cubicBezTo>
                    <a:pt x="116205" y="105727"/>
                    <a:pt x="117157" y="103822"/>
                    <a:pt x="118110" y="102870"/>
                  </a:cubicBezTo>
                  <a:cubicBezTo>
                    <a:pt x="118110" y="102870"/>
                    <a:pt x="118110" y="102870"/>
                    <a:pt x="118110" y="101917"/>
                  </a:cubicBezTo>
                  <a:cubicBezTo>
                    <a:pt x="118110" y="101917"/>
                    <a:pt x="119063" y="100965"/>
                    <a:pt x="119063" y="100013"/>
                  </a:cubicBezTo>
                  <a:cubicBezTo>
                    <a:pt x="120015" y="97155"/>
                    <a:pt x="120015" y="96202"/>
                    <a:pt x="120968"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35"/>
            <p:cNvSpPr/>
            <p:nvPr/>
          </p:nvSpPr>
          <p:spPr>
            <a:xfrm>
              <a:off x="8002905" y="1431606"/>
              <a:ext cx="128587" cy="129540"/>
            </a:xfrm>
            <a:custGeom>
              <a:avLst/>
              <a:gdLst/>
              <a:ahLst/>
              <a:cxnLst/>
              <a:rect l="l" t="t" r="r" b="b"/>
              <a:pathLst>
                <a:path w="128587" h="129540" extrusionOk="0">
                  <a:moveTo>
                    <a:pt x="120968" y="95250"/>
                  </a:moveTo>
                  <a:cubicBezTo>
                    <a:pt x="120968" y="94297"/>
                    <a:pt x="121920" y="94297"/>
                    <a:pt x="121920" y="93345"/>
                  </a:cubicBezTo>
                  <a:cubicBezTo>
                    <a:pt x="122872" y="92393"/>
                    <a:pt x="122872" y="90488"/>
                    <a:pt x="123825" y="89535"/>
                  </a:cubicBezTo>
                  <a:cubicBezTo>
                    <a:pt x="123825" y="89535"/>
                    <a:pt x="123825" y="88582"/>
                    <a:pt x="124777" y="88582"/>
                  </a:cubicBezTo>
                  <a:cubicBezTo>
                    <a:pt x="125730" y="86678"/>
                    <a:pt x="125730" y="84772"/>
                    <a:pt x="126682" y="82868"/>
                  </a:cubicBezTo>
                  <a:cubicBezTo>
                    <a:pt x="126682" y="82868"/>
                    <a:pt x="126682" y="82868"/>
                    <a:pt x="126682" y="82868"/>
                  </a:cubicBezTo>
                  <a:cubicBezTo>
                    <a:pt x="127635" y="80963"/>
                    <a:pt x="127635" y="79057"/>
                    <a:pt x="127635" y="78105"/>
                  </a:cubicBezTo>
                  <a:cubicBezTo>
                    <a:pt x="127635" y="77153"/>
                    <a:pt x="127635" y="77153"/>
                    <a:pt x="127635" y="76200"/>
                  </a:cubicBezTo>
                  <a:cubicBezTo>
                    <a:pt x="127635" y="75248"/>
                    <a:pt x="128588" y="73343"/>
                    <a:pt x="128588" y="71438"/>
                  </a:cubicBezTo>
                  <a:cubicBezTo>
                    <a:pt x="128588" y="70485"/>
                    <a:pt x="128588" y="70485"/>
                    <a:pt x="128588" y="69532"/>
                  </a:cubicBezTo>
                  <a:cubicBezTo>
                    <a:pt x="128588" y="67628"/>
                    <a:pt x="128588" y="65723"/>
                    <a:pt x="128588" y="63818"/>
                  </a:cubicBezTo>
                  <a:lnTo>
                    <a:pt x="128588" y="63818"/>
                  </a:lnTo>
                  <a:lnTo>
                    <a:pt x="128588" y="63818"/>
                  </a:lnTo>
                  <a:cubicBezTo>
                    <a:pt x="128588" y="61913"/>
                    <a:pt x="128588" y="60007"/>
                    <a:pt x="128588" y="58103"/>
                  </a:cubicBezTo>
                  <a:lnTo>
                    <a:pt x="128588" y="58103"/>
                  </a:lnTo>
                  <a:cubicBezTo>
                    <a:pt x="128588" y="58103"/>
                    <a:pt x="128588" y="58103"/>
                    <a:pt x="128588" y="58103"/>
                  </a:cubicBezTo>
                  <a:cubicBezTo>
                    <a:pt x="128588" y="58103"/>
                    <a:pt x="128588" y="58103"/>
                    <a:pt x="128588" y="58103"/>
                  </a:cubicBezTo>
                  <a:cubicBezTo>
                    <a:pt x="128588" y="57150"/>
                    <a:pt x="128588" y="56198"/>
                    <a:pt x="128588" y="55245"/>
                  </a:cubicBezTo>
                  <a:lnTo>
                    <a:pt x="128588" y="55245"/>
                  </a:lnTo>
                  <a:cubicBezTo>
                    <a:pt x="127635" y="50482"/>
                    <a:pt x="126682" y="44768"/>
                    <a:pt x="124777" y="40005"/>
                  </a:cubicBezTo>
                  <a:lnTo>
                    <a:pt x="124777" y="40005"/>
                  </a:lnTo>
                  <a:cubicBezTo>
                    <a:pt x="124777" y="40005"/>
                    <a:pt x="124777" y="40005"/>
                    <a:pt x="124777" y="40005"/>
                  </a:cubicBezTo>
                  <a:cubicBezTo>
                    <a:pt x="124777" y="40005"/>
                    <a:pt x="124777" y="39053"/>
                    <a:pt x="123825" y="39053"/>
                  </a:cubicBezTo>
                  <a:cubicBezTo>
                    <a:pt x="122872" y="38100"/>
                    <a:pt x="122872" y="36195"/>
                    <a:pt x="121920" y="35243"/>
                  </a:cubicBezTo>
                  <a:cubicBezTo>
                    <a:pt x="121920" y="34290"/>
                    <a:pt x="120968" y="34290"/>
                    <a:pt x="120968" y="33338"/>
                  </a:cubicBezTo>
                  <a:cubicBezTo>
                    <a:pt x="120015" y="32385"/>
                    <a:pt x="119063" y="30480"/>
                    <a:pt x="118110" y="29528"/>
                  </a:cubicBezTo>
                  <a:cubicBezTo>
                    <a:pt x="118110" y="29528"/>
                    <a:pt x="118110" y="28575"/>
                    <a:pt x="117157" y="28575"/>
                  </a:cubicBezTo>
                  <a:cubicBezTo>
                    <a:pt x="116205" y="26670"/>
                    <a:pt x="115252" y="25718"/>
                    <a:pt x="113347" y="23813"/>
                  </a:cubicBezTo>
                  <a:cubicBezTo>
                    <a:pt x="113347" y="23813"/>
                    <a:pt x="113347" y="23813"/>
                    <a:pt x="113347" y="23813"/>
                  </a:cubicBezTo>
                  <a:cubicBezTo>
                    <a:pt x="112395" y="22860"/>
                    <a:pt x="111443" y="20955"/>
                    <a:pt x="109538" y="20003"/>
                  </a:cubicBezTo>
                  <a:cubicBezTo>
                    <a:pt x="109538" y="20003"/>
                    <a:pt x="108585" y="19050"/>
                    <a:pt x="108585" y="19050"/>
                  </a:cubicBezTo>
                  <a:cubicBezTo>
                    <a:pt x="107632" y="18098"/>
                    <a:pt x="106680" y="17145"/>
                    <a:pt x="105727" y="16193"/>
                  </a:cubicBezTo>
                  <a:cubicBezTo>
                    <a:pt x="105727" y="16193"/>
                    <a:pt x="104775" y="15240"/>
                    <a:pt x="104775" y="15240"/>
                  </a:cubicBezTo>
                  <a:cubicBezTo>
                    <a:pt x="103822" y="14288"/>
                    <a:pt x="101918" y="13335"/>
                    <a:pt x="100013" y="12382"/>
                  </a:cubicBezTo>
                  <a:cubicBezTo>
                    <a:pt x="100013" y="12382"/>
                    <a:pt x="100013" y="12382"/>
                    <a:pt x="100013" y="12382"/>
                  </a:cubicBezTo>
                  <a:cubicBezTo>
                    <a:pt x="100013" y="12382"/>
                    <a:pt x="99060" y="12382"/>
                    <a:pt x="99060" y="11430"/>
                  </a:cubicBezTo>
                  <a:cubicBezTo>
                    <a:pt x="98107" y="10478"/>
                    <a:pt x="96202" y="9525"/>
                    <a:pt x="95250" y="8573"/>
                  </a:cubicBezTo>
                  <a:cubicBezTo>
                    <a:pt x="94297" y="8573"/>
                    <a:pt x="94297" y="7620"/>
                    <a:pt x="93345" y="7620"/>
                  </a:cubicBezTo>
                  <a:cubicBezTo>
                    <a:pt x="92393" y="6668"/>
                    <a:pt x="90488" y="6668"/>
                    <a:pt x="89535" y="5715"/>
                  </a:cubicBezTo>
                  <a:cubicBezTo>
                    <a:pt x="88582" y="5715"/>
                    <a:pt x="88582" y="5715"/>
                    <a:pt x="87630" y="4763"/>
                  </a:cubicBezTo>
                  <a:cubicBezTo>
                    <a:pt x="85725" y="3810"/>
                    <a:pt x="83820" y="3810"/>
                    <a:pt x="82868" y="2857"/>
                  </a:cubicBezTo>
                  <a:cubicBezTo>
                    <a:pt x="82868" y="2857"/>
                    <a:pt x="82868" y="2857"/>
                    <a:pt x="82868" y="2857"/>
                  </a:cubicBezTo>
                  <a:cubicBezTo>
                    <a:pt x="80963" y="1905"/>
                    <a:pt x="79057" y="1905"/>
                    <a:pt x="77152" y="953"/>
                  </a:cubicBezTo>
                  <a:cubicBezTo>
                    <a:pt x="76200" y="953"/>
                    <a:pt x="76200" y="953"/>
                    <a:pt x="75247" y="953"/>
                  </a:cubicBezTo>
                  <a:cubicBezTo>
                    <a:pt x="74295" y="953"/>
                    <a:pt x="72390" y="0"/>
                    <a:pt x="70485" y="0"/>
                  </a:cubicBezTo>
                  <a:cubicBezTo>
                    <a:pt x="69532" y="0"/>
                    <a:pt x="69532" y="0"/>
                    <a:pt x="68580" y="0"/>
                  </a:cubicBezTo>
                  <a:cubicBezTo>
                    <a:pt x="66675" y="0"/>
                    <a:pt x="64770" y="0"/>
                    <a:pt x="62865" y="0"/>
                  </a:cubicBezTo>
                  <a:cubicBezTo>
                    <a:pt x="62865" y="0"/>
                    <a:pt x="62865" y="0"/>
                    <a:pt x="62865" y="0"/>
                  </a:cubicBezTo>
                  <a:cubicBezTo>
                    <a:pt x="60960" y="0"/>
                    <a:pt x="59055" y="0"/>
                    <a:pt x="57150" y="0"/>
                  </a:cubicBezTo>
                  <a:cubicBezTo>
                    <a:pt x="56197" y="0"/>
                    <a:pt x="56197" y="0"/>
                    <a:pt x="55245" y="0"/>
                  </a:cubicBezTo>
                  <a:cubicBezTo>
                    <a:pt x="53340" y="0"/>
                    <a:pt x="51435" y="953"/>
                    <a:pt x="49530" y="953"/>
                  </a:cubicBezTo>
                  <a:cubicBezTo>
                    <a:pt x="49530" y="953"/>
                    <a:pt x="49530" y="953"/>
                    <a:pt x="49530" y="953"/>
                  </a:cubicBezTo>
                  <a:cubicBezTo>
                    <a:pt x="48577" y="953"/>
                    <a:pt x="46672" y="1905"/>
                    <a:pt x="45720" y="1905"/>
                  </a:cubicBezTo>
                  <a:lnTo>
                    <a:pt x="45720" y="1905"/>
                  </a:lnTo>
                  <a:cubicBezTo>
                    <a:pt x="43815" y="2857"/>
                    <a:pt x="41910" y="2857"/>
                    <a:pt x="40005" y="3810"/>
                  </a:cubicBezTo>
                  <a:lnTo>
                    <a:pt x="40005" y="3810"/>
                  </a:lnTo>
                  <a:cubicBezTo>
                    <a:pt x="40005" y="3810"/>
                    <a:pt x="39052" y="3810"/>
                    <a:pt x="39052" y="4763"/>
                  </a:cubicBezTo>
                  <a:cubicBezTo>
                    <a:pt x="38100" y="4763"/>
                    <a:pt x="38100" y="4763"/>
                    <a:pt x="37147" y="5715"/>
                  </a:cubicBezTo>
                  <a:cubicBezTo>
                    <a:pt x="36195" y="6668"/>
                    <a:pt x="34290" y="6668"/>
                    <a:pt x="33338" y="7620"/>
                  </a:cubicBezTo>
                  <a:cubicBezTo>
                    <a:pt x="33338" y="7620"/>
                    <a:pt x="32385" y="7620"/>
                    <a:pt x="32385" y="8573"/>
                  </a:cubicBezTo>
                  <a:cubicBezTo>
                    <a:pt x="30480" y="9525"/>
                    <a:pt x="28575" y="10478"/>
                    <a:pt x="27622" y="11430"/>
                  </a:cubicBezTo>
                  <a:cubicBezTo>
                    <a:pt x="27622" y="11430"/>
                    <a:pt x="27622" y="11430"/>
                    <a:pt x="27622" y="11430"/>
                  </a:cubicBezTo>
                  <a:cubicBezTo>
                    <a:pt x="25718" y="12382"/>
                    <a:pt x="24765" y="13335"/>
                    <a:pt x="22860" y="15240"/>
                  </a:cubicBezTo>
                  <a:cubicBezTo>
                    <a:pt x="22860" y="15240"/>
                    <a:pt x="21907" y="16193"/>
                    <a:pt x="21907" y="16193"/>
                  </a:cubicBezTo>
                  <a:cubicBezTo>
                    <a:pt x="20955" y="17145"/>
                    <a:pt x="20002" y="18098"/>
                    <a:pt x="18097" y="19050"/>
                  </a:cubicBezTo>
                  <a:cubicBezTo>
                    <a:pt x="18097" y="19050"/>
                    <a:pt x="17145" y="20003"/>
                    <a:pt x="17145" y="20003"/>
                  </a:cubicBezTo>
                  <a:cubicBezTo>
                    <a:pt x="16193" y="20955"/>
                    <a:pt x="14288" y="22860"/>
                    <a:pt x="13335" y="23813"/>
                  </a:cubicBezTo>
                  <a:cubicBezTo>
                    <a:pt x="13335" y="23813"/>
                    <a:pt x="13335" y="23813"/>
                    <a:pt x="13335" y="23813"/>
                  </a:cubicBezTo>
                  <a:cubicBezTo>
                    <a:pt x="12382" y="24765"/>
                    <a:pt x="11430" y="26670"/>
                    <a:pt x="10477" y="27623"/>
                  </a:cubicBezTo>
                  <a:cubicBezTo>
                    <a:pt x="10477" y="27623"/>
                    <a:pt x="10477" y="27623"/>
                    <a:pt x="10477" y="28575"/>
                  </a:cubicBezTo>
                  <a:cubicBezTo>
                    <a:pt x="10477" y="28575"/>
                    <a:pt x="9525" y="29528"/>
                    <a:pt x="9525" y="29528"/>
                  </a:cubicBezTo>
                  <a:cubicBezTo>
                    <a:pt x="8572" y="30480"/>
                    <a:pt x="7620" y="31432"/>
                    <a:pt x="7620" y="33338"/>
                  </a:cubicBezTo>
                  <a:cubicBezTo>
                    <a:pt x="7620" y="34290"/>
                    <a:pt x="6668" y="34290"/>
                    <a:pt x="6668" y="35243"/>
                  </a:cubicBezTo>
                  <a:cubicBezTo>
                    <a:pt x="5715" y="36195"/>
                    <a:pt x="5715" y="38100"/>
                    <a:pt x="4763" y="39053"/>
                  </a:cubicBezTo>
                  <a:cubicBezTo>
                    <a:pt x="4763" y="39053"/>
                    <a:pt x="4763" y="40005"/>
                    <a:pt x="3810" y="40005"/>
                  </a:cubicBezTo>
                  <a:cubicBezTo>
                    <a:pt x="2857" y="41910"/>
                    <a:pt x="2857" y="43815"/>
                    <a:pt x="1905" y="45720"/>
                  </a:cubicBezTo>
                  <a:cubicBezTo>
                    <a:pt x="1905" y="45720"/>
                    <a:pt x="1905" y="45720"/>
                    <a:pt x="1905" y="45720"/>
                  </a:cubicBezTo>
                  <a:cubicBezTo>
                    <a:pt x="952" y="47625"/>
                    <a:pt x="952" y="49530"/>
                    <a:pt x="952" y="51435"/>
                  </a:cubicBezTo>
                  <a:cubicBezTo>
                    <a:pt x="952" y="52388"/>
                    <a:pt x="952" y="52388"/>
                    <a:pt x="952" y="53340"/>
                  </a:cubicBezTo>
                  <a:cubicBezTo>
                    <a:pt x="952" y="54293"/>
                    <a:pt x="0" y="56198"/>
                    <a:pt x="0" y="58103"/>
                  </a:cubicBezTo>
                  <a:cubicBezTo>
                    <a:pt x="0" y="59055"/>
                    <a:pt x="0" y="59055"/>
                    <a:pt x="0" y="60007"/>
                  </a:cubicBezTo>
                  <a:cubicBezTo>
                    <a:pt x="0" y="61913"/>
                    <a:pt x="0" y="63818"/>
                    <a:pt x="0" y="65723"/>
                  </a:cubicBezTo>
                  <a:lnTo>
                    <a:pt x="0" y="65723"/>
                  </a:lnTo>
                  <a:lnTo>
                    <a:pt x="0" y="65723"/>
                  </a:lnTo>
                  <a:cubicBezTo>
                    <a:pt x="0" y="67628"/>
                    <a:pt x="0" y="69532"/>
                    <a:pt x="0" y="71438"/>
                  </a:cubicBezTo>
                  <a:lnTo>
                    <a:pt x="0" y="71438"/>
                  </a:lnTo>
                  <a:cubicBezTo>
                    <a:pt x="0" y="71438"/>
                    <a:pt x="0" y="71438"/>
                    <a:pt x="0" y="71438"/>
                  </a:cubicBezTo>
                  <a:cubicBezTo>
                    <a:pt x="0" y="71438"/>
                    <a:pt x="0" y="71438"/>
                    <a:pt x="0" y="71438"/>
                  </a:cubicBezTo>
                  <a:cubicBezTo>
                    <a:pt x="0" y="72390"/>
                    <a:pt x="0" y="73343"/>
                    <a:pt x="0" y="74295"/>
                  </a:cubicBezTo>
                  <a:lnTo>
                    <a:pt x="0" y="74295"/>
                  </a:lnTo>
                  <a:cubicBezTo>
                    <a:pt x="952" y="79057"/>
                    <a:pt x="1905" y="84772"/>
                    <a:pt x="3810" y="89535"/>
                  </a:cubicBezTo>
                  <a:lnTo>
                    <a:pt x="3810" y="89535"/>
                  </a:lnTo>
                  <a:cubicBezTo>
                    <a:pt x="3810" y="89535"/>
                    <a:pt x="3810" y="89535"/>
                    <a:pt x="3810" y="89535"/>
                  </a:cubicBezTo>
                  <a:cubicBezTo>
                    <a:pt x="3810" y="89535"/>
                    <a:pt x="3810" y="90488"/>
                    <a:pt x="4763" y="90488"/>
                  </a:cubicBezTo>
                  <a:cubicBezTo>
                    <a:pt x="5715" y="91440"/>
                    <a:pt x="5715" y="93345"/>
                    <a:pt x="6668" y="94297"/>
                  </a:cubicBezTo>
                  <a:cubicBezTo>
                    <a:pt x="6668" y="95250"/>
                    <a:pt x="7620" y="95250"/>
                    <a:pt x="7620" y="96203"/>
                  </a:cubicBezTo>
                  <a:cubicBezTo>
                    <a:pt x="8572" y="97155"/>
                    <a:pt x="9525" y="99060"/>
                    <a:pt x="10477" y="100013"/>
                  </a:cubicBezTo>
                  <a:cubicBezTo>
                    <a:pt x="10477" y="100013"/>
                    <a:pt x="10477" y="100965"/>
                    <a:pt x="11430" y="100965"/>
                  </a:cubicBezTo>
                  <a:cubicBezTo>
                    <a:pt x="12382" y="102870"/>
                    <a:pt x="13335" y="103822"/>
                    <a:pt x="15240" y="105728"/>
                  </a:cubicBezTo>
                  <a:cubicBezTo>
                    <a:pt x="15240" y="105728"/>
                    <a:pt x="15240" y="105728"/>
                    <a:pt x="15240" y="105728"/>
                  </a:cubicBezTo>
                  <a:cubicBezTo>
                    <a:pt x="16193" y="106680"/>
                    <a:pt x="17145" y="108585"/>
                    <a:pt x="19050" y="109538"/>
                  </a:cubicBezTo>
                  <a:cubicBezTo>
                    <a:pt x="19050" y="109538"/>
                    <a:pt x="20002" y="110490"/>
                    <a:pt x="20002" y="110490"/>
                  </a:cubicBezTo>
                  <a:cubicBezTo>
                    <a:pt x="20955" y="111443"/>
                    <a:pt x="21907" y="112395"/>
                    <a:pt x="22860" y="113347"/>
                  </a:cubicBezTo>
                  <a:cubicBezTo>
                    <a:pt x="22860" y="113347"/>
                    <a:pt x="23813" y="114300"/>
                    <a:pt x="23813" y="114300"/>
                  </a:cubicBezTo>
                  <a:cubicBezTo>
                    <a:pt x="24765" y="115253"/>
                    <a:pt x="26670" y="116205"/>
                    <a:pt x="28575" y="117157"/>
                  </a:cubicBezTo>
                  <a:cubicBezTo>
                    <a:pt x="28575" y="117157"/>
                    <a:pt x="28575" y="117157"/>
                    <a:pt x="28575" y="117157"/>
                  </a:cubicBezTo>
                  <a:cubicBezTo>
                    <a:pt x="28575" y="117157"/>
                    <a:pt x="29527" y="117157"/>
                    <a:pt x="29527" y="118110"/>
                  </a:cubicBezTo>
                  <a:cubicBezTo>
                    <a:pt x="30480" y="119063"/>
                    <a:pt x="32385" y="120015"/>
                    <a:pt x="33338" y="120968"/>
                  </a:cubicBezTo>
                  <a:cubicBezTo>
                    <a:pt x="34290" y="120968"/>
                    <a:pt x="34290" y="121920"/>
                    <a:pt x="35243" y="121920"/>
                  </a:cubicBezTo>
                  <a:cubicBezTo>
                    <a:pt x="36195" y="122872"/>
                    <a:pt x="38100" y="122872"/>
                    <a:pt x="39052" y="123825"/>
                  </a:cubicBezTo>
                  <a:cubicBezTo>
                    <a:pt x="40005" y="123825"/>
                    <a:pt x="40005" y="123825"/>
                    <a:pt x="40957" y="124778"/>
                  </a:cubicBezTo>
                  <a:cubicBezTo>
                    <a:pt x="42863" y="125730"/>
                    <a:pt x="44768" y="125730"/>
                    <a:pt x="45720" y="126682"/>
                  </a:cubicBezTo>
                  <a:cubicBezTo>
                    <a:pt x="45720" y="126682"/>
                    <a:pt x="45720" y="126682"/>
                    <a:pt x="45720" y="126682"/>
                  </a:cubicBezTo>
                  <a:cubicBezTo>
                    <a:pt x="47625" y="127635"/>
                    <a:pt x="49530" y="127635"/>
                    <a:pt x="51435" y="128588"/>
                  </a:cubicBezTo>
                  <a:cubicBezTo>
                    <a:pt x="52388" y="128588"/>
                    <a:pt x="52388" y="128588"/>
                    <a:pt x="53340" y="128588"/>
                  </a:cubicBezTo>
                  <a:cubicBezTo>
                    <a:pt x="54293" y="128588"/>
                    <a:pt x="56197" y="129540"/>
                    <a:pt x="58102" y="129540"/>
                  </a:cubicBezTo>
                  <a:cubicBezTo>
                    <a:pt x="59055" y="129540"/>
                    <a:pt x="59055" y="129540"/>
                    <a:pt x="60007" y="129540"/>
                  </a:cubicBezTo>
                  <a:cubicBezTo>
                    <a:pt x="61913" y="129540"/>
                    <a:pt x="63818" y="129540"/>
                    <a:pt x="65722" y="129540"/>
                  </a:cubicBezTo>
                  <a:cubicBezTo>
                    <a:pt x="67627" y="129540"/>
                    <a:pt x="69532" y="129540"/>
                    <a:pt x="71438" y="129540"/>
                  </a:cubicBezTo>
                  <a:cubicBezTo>
                    <a:pt x="72390" y="129540"/>
                    <a:pt x="72390" y="129540"/>
                    <a:pt x="73343" y="129540"/>
                  </a:cubicBezTo>
                  <a:cubicBezTo>
                    <a:pt x="75247" y="129540"/>
                    <a:pt x="77152" y="128588"/>
                    <a:pt x="79057" y="128588"/>
                  </a:cubicBezTo>
                  <a:cubicBezTo>
                    <a:pt x="79057" y="128588"/>
                    <a:pt x="79057" y="128588"/>
                    <a:pt x="79057" y="128588"/>
                  </a:cubicBezTo>
                  <a:cubicBezTo>
                    <a:pt x="80010" y="128588"/>
                    <a:pt x="81915" y="127635"/>
                    <a:pt x="82868" y="127635"/>
                  </a:cubicBezTo>
                  <a:lnTo>
                    <a:pt x="82868" y="127635"/>
                  </a:lnTo>
                  <a:cubicBezTo>
                    <a:pt x="84772" y="126682"/>
                    <a:pt x="86677" y="126682"/>
                    <a:pt x="88582" y="125730"/>
                  </a:cubicBezTo>
                  <a:lnTo>
                    <a:pt x="88582" y="125730"/>
                  </a:lnTo>
                  <a:cubicBezTo>
                    <a:pt x="88582" y="125730"/>
                    <a:pt x="89535" y="125730"/>
                    <a:pt x="89535" y="124778"/>
                  </a:cubicBezTo>
                  <a:cubicBezTo>
                    <a:pt x="90488" y="124778"/>
                    <a:pt x="90488" y="124778"/>
                    <a:pt x="91440" y="123825"/>
                  </a:cubicBezTo>
                  <a:cubicBezTo>
                    <a:pt x="92393" y="122872"/>
                    <a:pt x="94297" y="122872"/>
                    <a:pt x="95250" y="121920"/>
                  </a:cubicBezTo>
                  <a:cubicBezTo>
                    <a:pt x="95250" y="121920"/>
                    <a:pt x="96202" y="121920"/>
                    <a:pt x="96202" y="120968"/>
                  </a:cubicBezTo>
                  <a:cubicBezTo>
                    <a:pt x="98107" y="120015"/>
                    <a:pt x="100013" y="119063"/>
                    <a:pt x="100965" y="118110"/>
                  </a:cubicBezTo>
                  <a:cubicBezTo>
                    <a:pt x="100965" y="118110"/>
                    <a:pt x="100965" y="118110"/>
                    <a:pt x="100965" y="118110"/>
                  </a:cubicBezTo>
                  <a:cubicBezTo>
                    <a:pt x="102870" y="117157"/>
                    <a:pt x="103822" y="116205"/>
                    <a:pt x="105727" y="115253"/>
                  </a:cubicBezTo>
                  <a:cubicBezTo>
                    <a:pt x="105727" y="115253"/>
                    <a:pt x="106680" y="114300"/>
                    <a:pt x="106680" y="114300"/>
                  </a:cubicBezTo>
                  <a:cubicBezTo>
                    <a:pt x="107632" y="113347"/>
                    <a:pt x="108585" y="112395"/>
                    <a:pt x="110490" y="111443"/>
                  </a:cubicBezTo>
                  <a:cubicBezTo>
                    <a:pt x="110490" y="111443"/>
                    <a:pt x="111443" y="110490"/>
                    <a:pt x="111443" y="110490"/>
                  </a:cubicBezTo>
                  <a:cubicBezTo>
                    <a:pt x="112395" y="109538"/>
                    <a:pt x="114300" y="107632"/>
                    <a:pt x="115252" y="106680"/>
                  </a:cubicBezTo>
                  <a:cubicBezTo>
                    <a:pt x="115252" y="106680"/>
                    <a:pt x="115252" y="106680"/>
                    <a:pt x="115252" y="106680"/>
                  </a:cubicBezTo>
                  <a:cubicBezTo>
                    <a:pt x="116205" y="105728"/>
                    <a:pt x="117157" y="103822"/>
                    <a:pt x="118110" y="102870"/>
                  </a:cubicBezTo>
                  <a:cubicBezTo>
                    <a:pt x="118110" y="102870"/>
                    <a:pt x="118110" y="102870"/>
                    <a:pt x="118110" y="101918"/>
                  </a:cubicBezTo>
                  <a:cubicBezTo>
                    <a:pt x="118110" y="101918"/>
                    <a:pt x="119063" y="100965"/>
                    <a:pt x="119063" y="100013"/>
                  </a:cubicBezTo>
                  <a:cubicBezTo>
                    <a:pt x="120015" y="98107"/>
                    <a:pt x="120015" y="97155"/>
                    <a:pt x="120968"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35"/>
            <p:cNvSpPr/>
            <p:nvPr/>
          </p:nvSpPr>
          <p:spPr>
            <a:xfrm>
              <a:off x="8337232" y="4861559"/>
              <a:ext cx="128587" cy="129540"/>
            </a:xfrm>
            <a:custGeom>
              <a:avLst/>
              <a:gdLst/>
              <a:ahLst/>
              <a:cxnLst/>
              <a:rect l="l" t="t" r="r" b="b"/>
              <a:pathLst>
                <a:path w="128587" h="129540" extrusionOk="0">
                  <a:moveTo>
                    <a:pt x="120968" y="95250"/>
                  </a:moveTo>
                  <a:cubicBezTo>
                    <a:pt x="120968" y="94297"/>
                    <a:pt x="121920" y="94297"/>
                    <a:pt x="121920" y="93345"/>
                  </a:cubicBezTo>
                  <a:cubicBezTo>
                    <a:pt x="122873" y="92393"/>
                    <a:pt x="122873" y="90488"/>
                    <a:pt x="123825" y="89535"/>
                  </a:cubicBezTo>
                  <a:cubicBezTo>
                    <a:pt x="123825" y="89535"/>
                    <a:pt x="123825" y="88583"/>
                    <a:pt x="124778" y="88583"/>
                  </a:cubicBezTo>
                  <a:cubicBezTo>
                    <a:pt x="125730" y="86678"/>
                    <a:pt x="125730" y="84772"/>
                    <a:pt x="126682" y="82868"/>
                  </a:cubicBezTo>
                  <a:cubicBezTo>
                    <a:pt x="126682" y="82868"/>
                    <a:pt x="126682" y="82868"/>
                    <a:pt x="126682" y="82868"/>
                  </a:cubicBezTo>
                  <a:cubicBezTo>
                    <a:pt x="127635" y="80963"/>
                    <a:pt x="127635" y="79058"/>
                    <a:pt x="127635" y="78105"/>
                  </a:cubicBezTo>
                  <a:cubicBezTo>
                    <a:pt x="127635" y="77153"/>
                    <a:pt x="127635" y="77153"/>
                    <a:pt x="127635" y="76200"/>
                  </a:cubicBezTo>
                  <a:cubicBezTo>
                    <a:pt x="127635" y="75247"/>
                    <a:pt x="128588" y="73343"/>
                    <a:pt x="128588" y="71438"/>
                  </a:cubicBezTo>
                  <a:cubicBezTo>
                    <a:pt x="128588" y="70485"/>
                    <a:pt x="128588" y="70485"/>
                    <a:pt x="128588" y="69533"/>
                  </a:cubicBezTo>
                  <a:cubicBezTo>
                    <a:pt x="128588" y="67628"/>
                    <a:pt x="128588" y="65722"/>
                    <a:pt x="128588" y="63818"/>
                  </a:cubicBezTo>
                  <a:lnTo>
                    <a:pt x="128588" y="63818"/>
                  </a:lnTo>
                  <a:lnTo>
                    <a:pt x="128588" y="63818"/>
                  </a:lnTo>
                  <a:cubicBezTo>
                    <a:pt x="128588" y="61913"/>
                    <a:pt x="128588" y="60008"/>
                    <a:pt x="128588" y="58103"/>
                  </a:cubicBezTo>
                  <a:lnTo>
                    <a:pt x="128588" y="58103"/>
                  </a:lnTo>
                  <a:cubicBezTo>
                    <a:pt x="128588" y="58103"/>
                    <a:pt x="128588" y="58103"/>
                    <a:pt x="128588" y="58103"/>
                  </a:cubicBezTo>
                  <a:cubicBezTo>
                    <a:pt x="128588" y="58103"/>
                    <a:pt x="128588" y="58103"/>
                    <a:pt x="128588" y="58103"/>
                  </a:cubicBezTo>
                  <a:cubicBezTo>
                    <a:pt x="128588" y="57150"/>
                    <a:pt x="128588" y="56197"/>
                    <a:pt x="128588" y="55245"/>
                  </a:cubicBezTo>
                  <a:lnTo>
                    <a:pt x="128588" y="55245"/>
                  </a:lnTo>
                  <a:cubicBezTo>
                    <a:pt x="127635" y="50483"/>
                    <a:pt x="126682" y="44768"/>
                    <a:pt x="124778" y="40005"/>
                  </a:cubicBezTo>
                  <a:lnTo>
                    <a:pt x="124778" y="40005"/>
                  </a:lnTo>
                  <a:cubicBezTo>
                    <a:pt x="124778" y="40005"/>
                    <a:pt x="124778" y="40005"/>
                    <a:pt x="124778" y="40005"/>
                  </a:cubicBezTo>
                  <a:cubicBezTo>
                    <a:pt x="124778" y="40005"/>
                    <a:pt x="124778" y="39053"/>
                    <a:pt x="123825" y="39053"/>
                  </a:cubicBezTo>
                  <a:cubicBezTo>
                    <a:pt x="122873" y="38100"/>
                    <a:pt x="122873" y="36195"/>
                    <a:pt x="121920" y="35243"/>
                  </a:cubicBezTo>
                  <a:cubicBezTo>
                    <a:pt x="121920" y="34290"/>
                    <a:pt x="120968" y="34290"/>
                    <a:pt x="120968" y="33338"/>
                  </a:cubicBezTo>
                  <a:cubicBezTo>
                    <a:pt x="120015" y="32385"/>
                    <a:pt x="119063" y="30480"/>
                    <a:pt x="118110" y="29528"/>
                  </a:cubicBezTo>
                  <a:cubicBezTo>
                    <a:pt x="118110" y="29528"/>
                    <a:pt x="118110" y="28575"/>
                    <a:pt x="117157" y="28575"/>
                  </a:cubicBezTo>
                  <a:cubicBezTo>
                    <a:pt x="116205" y="26670"/>
                    <a:pt x="115253" y="25718"/>
                    <a:pt x="113348" y="23813"/>
                  </a:cubicBezTo>
                  <a:cubicBezTo>
                    <a:pt x="113348" y="23813"/>
                    <a:pt x="113348" y="23813"/>
                    <a:pt x="113348" y="23813"/>
                  </a:cubicBezTo>
                  <a:cubicBezTo>
                    <a:pt x="112395" y="22860"/>
                    <a:pt x="111443" y="20955"/>
                    <a:pt x="109538" y="20003"/>
                  </a:cubicBezTo>
                  <a:cubicBezTo>
                    <a:pt x="109538" y="20003"/>
                    <a:pt x="108585" y="19050"/>
                    <a:pt x="108585" y="19050"/>
                  </a:cubicBezTo>
                  <a:cubicBezTo>
                    <a:pt x="107632" y="18097"/>
                    <a:pt x="106680" y="17145"/>
                    <a:pt x="105728" y="16193"/>
                  </a:cubicBezTo>
                  <a:cubicBezTo>
                    <a:pt x="105728" y="16193"/>
                    <a:pt x="104775" y="15240"/>
                    <a:pt x="104775" y="15240"/>
                  </a:cubicBezTo>
                  <a:cubicBezTo>
                    <a:pt x="103823" y="14288"/>
                    <a:pt x="101918" y="13335"/>
                    <a:pt x="100013" y="12383"/>
                  </a:cubicBezTo>
                  <a:cubicBezTo>
                    <a:pt x="100013" y="12383"/>
                    <a:pt x="100013" y="12383"/>
                    <a:pt x="100013" y="12383"/>
                  </a:cubicBezTo>
                  <a:cubicBezTo>
                    <a:pt x="100013" y="12383"/>
                    <a:pt x="99060" y="12383"/>
                    <a:pt x="99060" y="11430"/>
                  </a:cubicBezTo>
                  <a:cubicBezTo>
                    <a:pt x="98107" y="10478"/>
                    <a:pt x="96203" y="9525"/>
                    <a:pt x="95250" y="8572"/>
                  </a:cubicBezTo>
                  <a:cubicBezTo>
                    <a:pt x="94298" y="8572"/>
                    <a:pt x="94298" y="7620"/>
                    <a:pt x="93345" y="7620"/>
                  </a:cubicBezTo>
                  <a:cubicBezTo>
                    <a:pt x="92393" y="6668"/>
                    <a:pt x="90488" y="6668"/>
                    <a:pt x="89535" y="5715"/>
                  </a:cubicBezTo>
                  <a:cubicBezTo>
                    <a:pt x="88582" y="5715"/>
                    <a:pt x="88582" y="5715"/>
                    <a:pt x="87630" y="4763"/>
                  </a:cubicBezTo>
                  <a:cubicBezTo>
                    <a:pt x="85725" y="3810"/>
                    <a:pt x="83820" y="3810"/>
                    <a:pt x="82868" y="2858"/>
                  </a:cubicBezTo>
                  <a:cubicBezTo>
                    <a:pt x="82868" y="2858"/>
                    <a:pt x="82868" y="2858"/>
                    <a:pt x="82868" y="2858"/>
                  </a:cubicBezTo>
                  <a:cubicBezTo>
                    <a:pt x="80963" y="1905"/>
                    <a:pt x="79057" y="1905"/>
                    <a:pt x="77153" y="953"/>
                  </a:cubicBezTo>
                  <a:cubicBezTo>
                    <a:pt x="76200" y="953"/>
                    <a:pt x="76200" y="953"/>
                    <a:pt x="75248" y="953"/>
                  </a:cubicBezTo>
                  <a:cubicBezTo>
                    <a:pt x="74295" y="953"/>
                    <a:pt x="72390" y="0"/>
                    <a:pt x="70485" y="0"/>
                  </a:cubicBezTo>
                  <a:cubicBezTo>
                    <a:pt x="69532" y="0"/>
                    <a:pt x="69532" y="0"/>
                    <a:pt x="68580" y="0"/>
                  </a:cubicBezTo>
                  <a:cubicBezTo>
                    <a:pt x="66675" y="0"/>
                    <a:pt x="64770" y="0"/>
                    <a:pt x="62865" y="0"/>
                  </a:cubicBezTo>
                  <a:cubicBezTo>
                    <a:pt x="62865" y="0"/>
                    <a:pt x="62865" y="0"/>
                    <a:pt x="62865" y="0"/>
                  </a:cubicBezTo>
                  <a:cubicBezTo>
                    <a:pt x="60960" y="0"/>
                    <a:pt x="59055" y="0"/>
                    <a:pt x="57150" y="0"/>
                  </a:cubicBezTo>
                  <a:cubicBezTo>
                    <a:pt x="56198" y="0"/>
                    <a:pt x="56198" y="0"/>
                    <a:pt x="55245" y="0"/>
                  </a:cubicBezTo>
                  <a:cubicBezTo>
                    <a:pt x="53340" y="0"/>
                    <a:pt x="51435" y="953"/>
                    <a:pt x="49530" y="953"/>
                  </a:cubicBezTo>
                  <a:cubicBezTo>
                    <a:pt x="49530" y="953"/>
                    <a:pt x="49530" y="953"/>
                    <a:pt x="49530" y="953"/>
                  </a:cubicBezTo>
                  <a:cubicBezTo>
                    <a:pt x="48578" y="953"/>
                    <a:pt x="46673" y="1905"/>
                    <a:pt x="45720" y="1905"/>
                  </a:cubicBezTo>
                  <a:lnTo>
                    <a:pt x="45720" y="1905"/>
                  </a:lnTo>
                  <a:cubicBezTo>
                    <a:pt x="43815" y="2858"/>
                    <a:pt x="41910" y="2858"/>
                    <a:pt x="40005" y="3810"/>
                  </a:cubicBezTo>
                  <a:lnTo>
                    <a:pt x="40005" y="3810"/>
                  </a:lnTo>
                  <a:cubicBezTo>
                    <a:pt x="40005" y="3810"/>
                    <a:pt x="39053" y="3810"/>
                    <a:pt x="39053" y="4763"/>
                  </a:cubicBezTo>
                  <a:cubicBezTo>
                    <a:pt x="38100" y="4763"/>
                    <a:pt x="38100" y="4763"/>
                    <a:pt x="37148" y="5715"/>
                  </a:cubicBezTo>
                  <a:cubicBezTo>
                    <a:pt x="36195" y="6668"/>
                    <a:pt x="34290" y="6668"/>
                    <a:pt x="33338" y="7620"/>
                  </a:cubicBezTo>
                  <a:cubicBezTo>
                    <a:pt x="33338" y="7620"/>
                    <a:pt x="32385" y="7620"/>
                    <a:pt x="32385" y="8572"/>
                  </a:cubicBezTo>
                  <a:cubicBezTo>
                    <a:pt x="30480" y="9525"/>
                    <a:pt x="28575" y="10478"/>
                    <a:pt x="27623" y="11430"/>
                  </a:cubicBezTo>
                  <a:cubicBezTo>
                    <a:pt x="27623" y="11430"/>
                    <a:pt x="27623" y="11430"/>
                    <a:pt x="27623" y="11430"/>
                  </a:cubicBezTo>
                  <a:cubicBezTo>
                    <a:pt x="25718" y="12383"/>
                    <a:pt x="24765" y="13335"/>
                    <a:pt x="22860" y="15240"/>
                  </a:cubicBezTo>
                  <a:cubicBezTo>
                    <a:pt x="22860" y="15240"/>
                    <a:pt x="21907" y="16193"/>
                    <a:pt x="21907" y="16193"/>
                  </a:cubicBezTo>
                  <a:cubicBezTo>
                    <a:pt x="20955" y="17145"/>
                    <a:pt x="20003" y="18097"/>
                    <a:pt x="18098" y="19050"/>
                  </a:cubicBezTo>
                  <a:cubicBezTo>
                    <a:pt x="18098" y="19050"/>
                    <a:pt x="17145" y="20003"/>
                    <a:pt x="17145" y="20003"/>
                  </a:cubicBezTo>
                  <a:cubicBezTo>
                    <a:pt x="16193" y="20955"/>
                    <a:pt x="14288" y="22860"/>
                    <a:pt x="13335" y="23813"/>
                  </a:cubicBezTo>
                  <a:cubicBezTo>
                    <a:pt x="13335" y="23813"/>
                    <a:pt x="13335" y="23813"/>
                    <a:pt x="13335" y="23813"/>
                  </a:cubicBezTo>
                  <a:cubicBezTo>
                    <a:pt x="12382" y="24765"/>
                    <a:pt x="11430" y="26670"/>
                    <a:pt x="10478" y="27622"/>
                  </a:cubicBezTo>
                  <a:cubicBezTo>
                    <a:pt x="10478" y="27622"/>
                    <a:pt x="10478" y="27622"/>
                    <a:pt x="10478" y="28575"/>
                  </a:cubicBezTo>
                  <a:cubicBezTo>
                    <a:pt x="10478" y="28575"/>
                    <a:pt x="9525" y="29528"/>
                    <a:pt x="9525" y="29528"/>
                  </a:cubicBezTo>
                  <a:cubicBezTo>
                    <a:pt x="8573" y="30480"/>
                    <a:pt x="7620" y="31433"/>
                    <a:pt x="7620" y="33338"/>
                  </a:cubicBezTo>
                  <a:cubicBezTo>
                    <a:pt x="7620" y="34290"/>
                    <a:pt x="6668" y="34290"/>
                    <a:pt x="6668" y="35243"/>
                  </a:cubicBezTo>
                  <a:cubicBezTo>
                    <a:pt x="5715" y="36195"/>
                    <a:pt x="5715" y="38100"/>
                    <a:pt x="4763" y="39053"/>
                  </a:cubicBezTo>
                  <a:cubicBezTo>
                    <a:pt x="4763" y="39053"/>
                    <a:pt x="4763" y="40005"/>
                    <a:pt x="3810" y="40005"/>
                  </a:cubicBezTo>
                  <a:cubicBezTo>
                    <a:pt x="2857" y="41910"/>
                    <a:pt x="2857" y="43815"/>
                    <a:pt x="1905" y="45720"/>
                  </a:cubicBezTo>
                  <a:cubicBezTo>
                    <a:pt x="1905" y="45720"/>
                    <a:pt x="1905" y="45720"/>
                    <a:pt x="1905" y="45720"/>
                  </a:cubicBezTo>
                  <a:cubicBezTo>
                    <a:pt x="953" y="47625"/>
                    <a:pt x="953" y="49530"/>
                    <a:pt x="953" y="51435"/>
                  </a:cubicBezTo>
                  <a:cubicBezTo>
                    <a:pt x="953" y="52388"/>
                    <a:pt x="953" y="52388"/>
                    <a:pt x="953" y="53340"/>
                  </a:cubicBezTo>
                  <a:cubicBezTo>
                    <a:pt x="953" y="54293"/>
                    <a:pt x="0" y="56197"/>
                    <a:pt x="0" y="58103"/>
                  </a:cubicBezTo>
                  <a:cubicBezTo>
                    <a:pt x="0" y="59055"/>
                    <a:pt x="0" y="59055"/>
                    <a:pt x="0" y="60008"/>
                  </a:cubicBezTo>
                  <a:cubicBezTo>
                    <a:pt x="0" y="61913"/>
                    <a:pt x="0" y="63818"/>
                    <a:pt x="0" y="65722"/>
                  </a:cubicBezTo>
                  <a:lnTo>
                    <a:pt x="0" y="65722"/>
                  </a:lnTo>
                  <a:lnTo>
                    <a:pt x="0" y="65722"/>
                  </a:lnTo>
                  <a:cubicBezTo>
                    <a:pt x="0" y="67628"/>
                    <a:pt x="0" y="69533"/>
                    <a:pt x="0" y="71438"/>
                  </a:cubicBezTo>
                  <a:lnTo>
                    <a:pt x="0" y="71438"/>
                  </a:lnTo>
                  <a:cubicBezTo>
                    <a:pt x="0" y="71438"/>
                    <a:pt x="0" y="71438"/>
                    <a:pt x="0" y="71438"/>
                  </a:cubicBezTo>
                  <a:cubicBezTo>
                    <a:pt x="0" y="71438"/>
                    <a:pt x="0" y="71438"/>
                    <a:pt x="0" y="71438"/>
                  </a:cubicBezTo>
                  <a:cubicBezTo>
                    <a:pt x="0" y="72390"/>
                    <a:pt x="0" y="73343"/>
                    <a:pt x="0" y="74295"/>
                  </a:cubicBezTo>
                  <a:lnTo>
                    <a:pt x="0" y="74295"/>
                  </a:lnTo>
                  <a:cubicBezTo>
                    <a:pt x="953" y="79058"/>
                    <a:pt x="1905" y="84772"/>
                    <a:pt x="3810" y="89535"/>
                  </a:cubicBezTo>
                  <a:lnTo>
                    <a:pt x="3810" y="89535"/>
                  </a:lnTo>
                  <a:cubicBezTo>
                    <a:pt x="3810" y="89535"/>
                    <a:pt x="3810" y="89535"/>
                    <a:pt x="3810" y="89535"/>
                  </a:cubicBezTo>
                  <a:cubicBezTo>
                    <a:pt x="3810" y="89535"/>
                    <a:pt x="3810" y="90488"/>
                    <a:pt x="4763" y="90488"/>
                  </a:cubicBezTo>
                  <a:cubicBezTo>
                    <a:pt x="5715" y="91440"/>
                    <a:pt x="5715" y="93345"/>
                    <a:pt x="6668" y="94297"/>
                  </a:cubicBezTo>
                  <a:cubicBezTo>
                    <a:pt x="6668" y="95250"/>
                    <a:pt x="7620" y="95250"/>
                    <a:pt x="7620" y="96203"/>
                  </a:cubicBezTo>
                  <a:cubicBezTo>
                    <a:pt x="8573" y="97155"/>
                    <a:pt x="9525" y="99060"/>
                    <a:pt x="10478" y="100013"/>
                  </a:cubicBezTo>
                  <a:cubicBezTo>
                    <a:pt x="10478" y="100013"/>
                    <a:pt x="10478" y="100965"/>
                    <a:pt x="11430" y="100965"/>
                  </a:cubicBezTo>
                  <a:cubicBezTo>
                    <a:pt x="12382" y="102870"/>
                    <a:pt x="13335" y="103822"/>
                    <a:pt x="15240" y="105728"/>
                  </a:cubicBezTo>
                  <a:cubicBezTo>
                    <a:pt x="15240" y="105728"/>
                    <a:pt x="15240" y="105728"/>
                    <a:pt x="15240" y="105728"/>
                  </a:cubicBezTo>
                  <a:cubicBezTo>
                    <a:pt x="16193" y="106680"/>
                    <a:pt x="17145" y="108585"/>
                    <a:pt x="19050" y="109538"/>
                  </a:cubicBezTo>
                  <a:cubicBezTo>
                    <a:pt x="19050" y="109538"/>
                    <a:pt x="20003" y="110490"/>
                    <a:pt x="20003" y="110490"/>
                  </a:cubicBezTo>
                  <a:cubicBezTo>
                    <a:pt x="20955" y="111443"/>
                    <a:pt x="21907" y="112395"/>
                    <a:pt x="22860" y="113347"/>
                  </a:cubicBezTo>
                  <a:cubicBezTo>
                    <a:pt x="22860" y="113347"/>
                    <a:pt x="23813" y="114300"/>
                    <a:pt x="23813" y="114300"/>
                  </a:cubicBezTo>
                  <a:cubicBezTo>
                    <a:pt x="24765" y="115253"/>
                    <a:pt x="26670" y="116205"/>
                    <a:pt x="28575" y="117158"/>
                  </a:cubicBezTo>
                  <a:cubicBezTo>
                    <a:pt x="28575" y="117158"/>
                    <a:pt x="28575" y="117158"/>
                    <a:pt x="28575" y="117158"/>
                  </a:cubicBezTo>
                  <a:cubicBezTo>
                    <a:pt x="28575" y="117158"/>
                    <a:pt x="29528" y="117158"/>
                    <a:pt x="29528" y="118110"/>
                  </a:cubicBezTo>
                  <a:cubicBezTo>
                    <a:pt x="30480" y="119063"/>
                    <a:pt x="32385" y="120015"/>
                    <a:pt x="33338" y="120968"/>
                  </a:cubicBezTo>
                  <a:cubicBezTo>
                    <a:pt x="34290" y="120968"/>
                    <a:pt x="34290" y="121920"/>
                    <a:pt x="35243" y="121920"/>
                  </a:cubicBezTo>
                  <a:cubicBezTo>
                    <a:pt x="36195" y="122872"/>
                    <a:pt x="38100" y="122872"/>
                    <a:pt x="39053" y="123825"/>
                  </a:cubicBezTo>
                  <a:cubicBezTo>
                    <a:pt x="40005" y="123825"/>
                    <a:pt x="40005" y="123825"/>
                    <a:pt x="40957" y="124778"/>
                  </a:cubicBezTo>
                  <a:cubicBezTo>
                    <a:pt x="42863" y="125730"/>
                    <a:pt x="44768" y="125730"/>
                    <a:pt x="45720" y="126683"/>
                  </a:cubicBezTo>
                  <a:cubicBezTo>
                    <a:pt x="45720" y="126683"/>
                    <a:pt x="45720" y="126683"/>
                    <a:pt x="45720" y="126683"/>
                  </a:cubicBezTo>
                  <a:cubicBezTo>
                    <a:pt x="47625" y="127635"/>
                    <a:pt x="49530" y="127635"/>
                    <a:pt x="51435" y="128588"/>
                  </a:cubicBezTo>
                  <a:cubicBezTo>
                    <a:pt x="52388" y="128588"/>
                    <a:pt x="52388" y="128588"/>
                    <a:pt x="53340" y="128588"/>
                  </a:cubicBezTo>
                  <a:cubicBezTo>
                    <a:pt x="54293" y="128588"/>
                    <a:pt x="56198" y="129540"/>
                    <a:pt x="58103" y="129540"/>
                  </a:cubicBezTo>
                  <a:cubicBezTo>
                    <a:pt x="59055" y="129540"/>
                    <a:pt x="59055" y="129540"/>
                    <a:pt x="60007" y="129540"/>
                  </a:cubicBezTo>
                  <a:cubicBezTo>
                    <a:pt x="61913" y="129540"/>
                    <a:pt x="63818" y="129540"/>
                    <a:pt x="65723" y="129540"/>
                  </a:cubicBezTo>
                  <a:cubicBezTo>
                    <a:pt x="67628" y="129540"/>
                    <a:pt x="69532" y="129540"/>
                    <a:pt x="71438" y="129540"/>
                  </a:cubicBezTo>
                  <a:cubicBezTo>
                    <a:pt x="72390" y="129540"/>
                    <a:pt x="72390" y="129540"/>
                    <a:pt x="73343" y="129540"/>
                  </a:cubicBezTo>
                  <a:cubicBezTo>
                    <a:pt x="75248" y="129540"/>
                    <a:pt x="77153" y="128588"/>
                    <a:pt x="79057" y="128588"/>
                  </a:cubicBezTo>
                  <a:cubicBezTo>
                    <a:pt x="79057" y="128588"/>
                    <a:pt x="79057" y="128588"/>
                    <a:pt x="79057" y="128588"/>
                  </a:cubicBezTo>
                  <a:cubicBezTo>
                    <a:pt x="80010" y="128588"/>
                    <a:pt x="81915" y="127635"/>
                    <a:pt x="82868" y="127635"/>
                  </a:cubicBezTo>
                  <a:lnTo>
                    <a:pt x="82868" y="127635"/>
                  </a:lnTo>
                  <a:cubicBezTo>
                    <a:pt x="84773" y="126683"/>
                    <a:pt x="86678" y="126683"/>
                    <a:pt x="88582" y="125730"/>
                  </a:cubicBezTo>
                  <a:lnTo>
                    <a:pt x="88582" y="125730"/>
                  </a:lnTo>
                  <a:cubicBezTo>
                    <a:pt x="88582" y="125730"/>
                    <a:pt x="89535" y="125730"/>
                    <a:pt x="89535" y="124778"/>
                  </a:cubicBezTo>
                  <a:cubicBezTo>
                    <a:pt x="90488" y="124778"/>
                    <a:pt x="90488" y="124778"/>
                    <a:pt x="91440" y="123825"/>
                  </a:cubicBezTo>
                  <a:cubicBezTo>
                    <a:pt x="92393" y="122872"/>
                    <a:pt x="94298" y="122872"/>
                    <a:pt x="95250" y="121920"/>
                  </a:cubicBezTo>
                  <a:cubicBezTo>
                    <a:pt x="95250" y="121920"/>
                    <a:pt x="96203" y="121920"/>
                    <a:pt x="96203" y="120968"/>
                  </a:cubicBezTo>
                  <a:cubicBezTo>
                    <a:pt x="98107" y="120015"/>
                    <a:pt x="100013" y="119063"/>
                    <a:pt x="100965" y="118110"/>
                  </a:cubicBezTo>
                  <a:cubicBezTo>
                    <a:pt x="100965" y="118110"/>
                    <a:pt x="100965" y="118110"/>
                    <a:pt x="100965" y="118110"/>
                  </a:cubicBezTo>
                  <a:cubicBezTo>
                    <a:pt x="102870" y="117158"/>
                    <a:pt x="103823" y="116205"/>
                    <a:pt x="105728" y="115253"/>
                  </a:cubicBezTo>
                  <a:cubicBezTo>
                    <a:pt x="105728" y="115253"/>
                    <a:pt x="106680" y="114300"/>
                    <a:pt x="106680" y="114300"/>
                  </a:cubicBezTo>
                  <a:cubicBezTo>
                    <a:pt x="107632" y="113347"/>
                    <a:pt x="108585" y="112395"/>
                    <a:pt x="110490" y="111443"/>
                  </a:cubicBezTo>
                  <a:cubicBezTo>
                    <a:pt x="110490" y="111443"/>
                    <a:pt x="111443" y="110490"/>
                    <a:pt x="111443" y="110490"/>
                  </a:cubicBezTo>
                  <a:cubicBezTo>
                    <a:pt x="112395" y="109538"/>
                    <a:pt x="114300" y="107633"/>
                    <a:pt x="115253" y="106680"/>
                  </a:cubicBezTo>
                  <a:cubicBezTo>
                    <a:pt x="115253" y="106680"/>
                    <a:pt x="115253" y="106680"/>
                    <a:pt x="115253" y="106680"/>
                  </a:cubicBezTo>
                  <a:cubicBezTo>
                    <a:pt x="116205" y="105728"/>
                    <a:pt x="117157" y="103822"/>
                    <a:pt x="118110" y="102870"/>
                  </a:cubicBezTo>
                  <a:cubicBezTo>
                    <a:pt x="118110" y="102870"/>
                    <a:pt x="118110" y="102870"/>
                    <a:pt x="118110" y="101918"/>
                  </a:cubicBezTo>
                  <a:cubicBezTo>
                    <a:pt x="118110" y="101918"/>
                    <a:pt x="119063" y="100965"/>
                    <a:pt x="119063" y="100013"/>
                  </a:cubicBezTo>
                  <a:cubicBezTo>
                    <a:pt x="119063" y="97155"/>
                    <a:pt x="120015" y="96203"/>
                    <a:pt x="120968"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35"/>
            <p:cNvSpPr/>
            <p:nvPr/>
          </p:nvSpPr>
          <p:spPr>
            <a:xfrm>
              <a:off x="7397114" y="3822381"/>
              <a:ext cx="128587" cy="129540"/>
            </a:xfrm>
            <a:custGeom>
              <a:avLst/>
              <a:gdLst/>
              <a:ahLst/>
              <a:cxnLst/>
              <a:rect l="l" t="t" r="r" b="b"/>
              <a:pathLst>
                <a:path w="128587" h="129540" extrusionOk="0">
                  <a:moveTo>
                    <a:pt x="120968" y="95250"/>
                  </a:moveTo>
                  <a:cubicBezTo>
                    <a:pt x="120968" y="94298"/>
                    <a:pt x="121920" y="94298"/>
                    <a:pt x="121920" y="93345"/>
                  </a:cubicBezTo>
                  <a:cubicBezTo>
                    <a:pt x="122873" y="92393"/>
                    <a:pt x="122873" y="90488"/>
                    <a:pt x="123825" y="89535"/>
                  </a:cubicBezTo>
                  <a:cubicBezTo>
                    <a:pt x="123825" y="89535"/>
                    <a:pt x="123825" y="88583"/>
                    <a:pt x="124778" y="88583"/>
                  </a:cubicBezTo>
                  <a:cubicBezTo>
                    <a:pt x="125730" y="86678"/>
                    <a:pt x="125730" y="84773"/>
                    <a:pt x="126683" y="82868"/>
                  </a:cubicBezTo>
                  <a:cubicBezTo>
                    <a:pt x="126683" y="82868"/>
                    <a:pt x="126683" y="82868"/>
                    <a:pt x="126683" y="82868"/>
                  </a:cubicBezTo>
                  <a:cubicBezTo>
                    <a:pt x="127635" y="80963"/>
                    <a:pt x="127635" y="79058"/>
                    <a:pt x="127635" y="78105"/>
                  </a:cubicBezTo>
                  <a:cubicBezTo>
                    <a:pt x="127635" y="77153"/>
                    <a:pt x="127635" y="77153"/>
                    <a:pt x="127635" y="76200"/>
                  </a:cubicBezTo>
                  <a:cubicBezTo>
                    <a:pt x="127635" y="75248"/>
                    <a:pt x="128588" y="73343"/>
                    <a:pt x="128588" y="71438"/>
                  </a:cubicBezTo>
                  <a:cubicBezTo>
                    <a:pt x="128588" y="70485"/>
                    <a:pt x="128588" y="70485"/>
                    <a:pt x="128588" y="69533"/>
                  </a:cubicBezTo>
                  <a:cubicBezTo>
                    <a:pt x="128588" y="67628"/>
                    <a:pt x="128588" y="65723"/>
                    <a:pt x="128588" y="63818"/>
                  </a:cubicBezTo>
                  <a:lnTo>
                    <a:pt x="128588" y="63818"/>
                  </a:lnTo>
                  <a:lnTo>
                    <a:pt x="128588" y="63818"/>
                  </a:lnTo>
                  <a:cubicBezTo>
                    <a:pt x="128588" y="61913"/>
                    <a:pt x="128588" y="60008"/>
                    <a:pt x="128588" y="58103"/>
                  </a:cubicBezTo>
                  <a:lnTo>
                    <a:pt x="128588" y="58103"/>
                  </a:lnTo>
                  <a:cubicBezTo>
                    <a:pt x="128588" y="58103"/>
                    <a:pt x="128588" y="58103"/>
                    <a:pt x="128588" y="58103"/>
                  </a:cubicBezTo>
                  <a:cubicBezTo>
                    <a:pt x="128588" y="58103"/>
                    <a:pt x="128588" y="58103"/>
                    <a:pt x="128588" y="58103"/>
                  </a:cubicBezTo>
                  <a:cubicBezTo>
                    <a:pt x="128588" y="57150"/>
                    <a:pt x="128588" y="56198"/>
                    <a:pt x="128588" y="55245"/>
                  </a:cubicBezTo>
                  <a:lnTo>
                    <a:pt x="128588" y="55245"/>
                  </a:lnTo>
                  <a:cubicBezTo>
                    <a:pt x="127635" y="50483"/>
                    <a:pt x="126683" y="44768"/>
                    <a:pt x="124778" y="40005"/>
                  </a:cubicBezTo>
                  <a:lnTo>
                    <a:pt x="124778" y="40005"/>
                  </a:lnTo>
                  <a:cubicBezTo>
                    <a:pt x="124778" y="40005"/>
                    <a:pt x="124778" y="40005"/>
                    <a:pt x="124778" y="40005"/>
                  </a:cubicBezTo>
                  <a:cubicBezTo>
                    <a:pt x="124778" y="40005"/>
                    <a:pt x="124778" y="39053"/>
                    <a:pt x="123825" y="39053"/>
                  </a:cubicBezTo>
                  <a:cubicBezTo>
                    <a:pt x="122873" y="38100"/>
                    <a:pt x="122873" y="36195"/>
                    <a:pt x="121920" y="35243"/>
                  </a:cubicBezTo>
                  <a:cubicBezTo>
                    <a:pt x="121920" y="34290"/>
                    <a:pt x="120968" y="34290"/>
                    <a:pt x="120968" y="33338"/>
                  </a:cubicBezTo>
                  <a:cubicBezTo>
                    <a:pt x="120015" y="32385"/>
                    <a:pt x="119063" y="30480"/>
                    <a:pt x="118110" y="29528"/>
                  </a:cubicBezTo>
                  <a:cubicBezTo>
                    <a:pt x="118110" y="29528"/>
                    <a:pt x="118110" y="28575"/>
                    <a:pt x="117158" y="28575"/>
                  </a:cubicBezTo>
                  <a:cubicBezTo>
                    <a:pt x="116205" y="26670"/>
                    <a:pt x="115253" y="25718"/>
                    <a:pt x="113348" y="23813"/>
                  </a:cubicBezTo>
                  <a:cubicBezTo>
                    <a:pt x="113348" y="23813"/>
                    <a:pt x="113348" y="23813"/>
                    <a:pt x="113348" y="23813"/>
                  </a:cubicBezTo>
                  <a:cubicBezTo>
                    <a:pt x="112395" y="22860"/>
                    <a:pt x="111443" y="20955"/>
                    <a:pt x="109538" y="20003"/>
                  </a:cubicBezTo>
                  <a:cubicBezTo>
                    <a:pt x="109538" y="20003"/>
                    <a:pt x="108585" y="19050"/>
                    <a:pt x="108585" y="19050"/>
                  </a:cubicBezTo>
                  <a:cubicBezTo>
                    <a:pt x="107633" y="18098"/>
                    <a:pt x="106680" y="17145"/>
                    <a:pt x="105728" y="16193"/>
                  </a:cubicBezTo>
                  <a:cubicBezTo>
                    <a:pt x="105728" y="16193"/>
                    <a:pt x="104775" y="15240"/>
                    <a:pt x="104775" y="15240"/>
                  </a:cubicBezTo>
                  <a:cubicBezTo>
                    <a:pt x="103823" y="14288"/>
                    <a:pt x="101918" y="13335"/>
                    <a:pt x="100013" y="12383"/>
                  </a:cubicBezTo>
                  <a:cubicBezTo>
                    <a:pt x="100013" y="12383"/>
                    <a:pt x="100013" y="12383"/>
                    <a:pt x="100013" y="12383"/>
                  </a:cubicBezTo>
                  <a:cubicBezTo>
                    <a:pt x="100013" y="12383"/>
                    <a:pt x="99060" y="12383"/>
                    <a:pt x="99060" y="11430"/>
                  </a:cubicBezTo>
                  <a:cubicBezTo>
                    <a:pt x="98108" y="10478"/>
                    <a:pt x="96203" y="9525"/>
                    <a:pt x="95250" y="8573"/>
                  </a:cubicBezTo>
                  <a:cubicBezTo>
                    <a:pt x="94298" y="8573"/>
                    <a:pt x="94298" y="7620"/>
                    <a:pt x="93345" y="7620"/>
                  </a:cubicBezTo>
                  <a:cubicBezTo>
                    <a:pt x="92393" y="6668"/>
                    <a:pt x="90488" y="6668"/>
                    <a:pt x="89535" y="5715"/>
                  </a:cubicBezTo>
                  <a:cubicBezTo>
                    <a:pt x="88583" y="5715"/>
                    <a:pt x="88583" y="5715"/>
                    <a:pt x="87630" y="4763"/>
                  </a:cubicBezTo>
                  <a:cubicBezTo>
                    <a:pt x="85725" y="3810"/>
                    <a:pt x="83820" y="3810"/>
                    <a:pt x="82868" y="2858"/>
                  </a:cubicBezTo>
                  <a:cubicBezTo>
                    <a:pt x="82868" y="2858"/>
                    <a:pt x="82868" y="2858"/>
                    <a:pt x="82868" y="2858"/>
                  </a:cubicBezTo>
                  <a:cubicBezTo>
                    <a:pt x="80963" y="1905"/>
                    <a:pt x="79058" y="1905"/>
                    <a:pt x="77153" y="953"/>
                  </a:cubicBezTo>
                  <a:cubicBezTo>
                    <a:pt x="76200" y="953"/>
                    <a:pt x="76200" y="953"/>
                    <a:pt x="75248" y="953"/>
                  </a:cubicBezTo>
                  <a:cubicBezTo>
                    <a:pt x="74295" y="953"/>
                    <a:pt x="72390" y="0"/>
                    <a:pt x="70485" y="0"/>
                  </a:cubicBezTo>
                  <a:cubicBezTo>
                    <a:pt x="69533" y="0"/>
                    <a:pt x="69533" y="0"/>
                    <a:pt x="68580" y="0"/>
                  </a:cubicBezTo>
                  <a:cubicBezTo>
                    <a:pt x="66675" y="0"/>
                    <a:pt x="64770" y="0"/>
                    <a:pt x="62865" y="0"/>
                  </a:cubicBezTo>
                  <a:cubicBezTo>
                    <a:pt x="62865" y="0"/>
                    <a:pt x="62865" y="0"/>
                    <a:pt x="62865" y="0"/>
                  </a:cubicBezTo>
                  <a:cubicBezTo>
                    <a:pt x="60960" y="0"/>
                    <a:pt x="59055" y="0"/>
                    <a:pt x="57150" y="0"/>
                  </a:cubicBezTo>
                  <a:cubicBezTo>
                    <a:pt x="56198" y="0"/>
                    <a:pt x="56198" y="0"/>
                    <a:pt x="55245" y="0"/>
                  </a:cubicBezTo>
                  <a:cubicBezTo>
                    <a:pt x="53340" y="0"/>
                    <a:pt x="51435" y="953"/>
                    <a:pt x="49530" y="953"/>
                  </a:cubicBezTo>
                  <a:cubicBezTo>
                    <a:pt x="49530" y="953"/>
                    <a:pt x="49530" y="953"/>
                    <a:pt x="49530" y="953"/>
                  </a:cubicBezTo>
                  <a:cubicBezTo>
                    <a:pt x="48578" y="953"/>
                    <a:pt x="46673" y="1905"/>
                    <a:pt x="45720" y="1905"/>
                  </a:cubicBezTo>
                  <a:lnTo>
                    <a:pt x="45720" y="1905"/>
                  </a:lnTo>
                  <a:cubicBezTo>
                    <a:pt x="43815" y="2858"/>
                    <a:pt x="41910" y="2858"/>
                    <a:pt x="40005" y="3810"/>
                  </a:cubicBezTo>
                  <a:lnTo>
                    <a:pt x="40005" y="3810"/>
                  </a:lnTo>
                  <a:cubicBezTo>
                    <a:pt x="40005" y="3810"/>
                    <a:pt x="39053" y="3810"/>
                    <a:pt x="39053" y="4763"/>
                  </a:cubicBezTo>
                  <a:cubicBezTo>
                    <a:pt x="38100" y="4763"/>
                    <a:pt x="38100" y="4763"/>
                    <a:pt x="37148" y="5715"/>
                  </a:cubicBezTo>
                  <a:cubicBezTo>
                    <a:pt x="36195" y="6668"/>
                    <a:pt x="34290" y="6668"/>
                    <a:pt x="33338" y="7620"/>
                  </a:cubicBezTo>
                  <a:cubicBezTo>
                    <a:pt x="33338" y="7620"/>
                    <a:pt x="32385" y="7620"/>
                    <a:pt x="32385" y="8573"/>
                  </a:cubicBezTo>
                  <a:cubicBezTo>
                    <a:pt x="30480" y="9525"/>
                    <a:pt x="28575" y="10478"/>
                    <a:pt x="27623" y="11430"/>
                  </a:cubicBezTo>
                  <a:cubicBezTo>
                    <a:pt x="27623" y="11430"/>
                    <a:pt x="27623" y="11430"/>
                    <a:pt x="27623" y="11430"/>
                  </a:cubicBezTo>
                  <a:cubicBezTo>
                    <a:pt x="25718" y="12383"/>
                    <a:pt x="24765" y="13335"/>
                    <a:pt x="22860" y="15240"/>
                  </a:cubicBezTo>
                  <a:cubicBezTo>
                    <a:pt x="22860" y="15240"/>
                    <a:pt x="21908" y="16193"/>
                    <a:pt x="21908" y="16193"/>
                  </a:cubicBezTo>
                  <a:cubicBezTo>
                    <a:pt x="20955" y="17145"/>
                    <a:pt x="20003" y="18098"/>
                    <a:pt x="18098" y="19050"/>
                  </a:cubicBezTo>
                  <a:cubicBezTo>
                    <a:pt x="18098" y="19050"/>
                    <a:pt x="17145" y="20003"/>
                    <a:pt x="17145" y="20003"/>
                  </a:cubicBezTo>
                  <a:cubicBezTo>
                    <a:pt x="16193" y="20955"/>
                    <a:pt x="14288" y="22860"/>
                    <a:pt x="13335" y="23813"/>
                  </a:cubicBezTo>
                  <a:cubicBezTo>
                    <a:pt x="13335" y="23813"/>
                    <a:pt x="13335" y="23813"/>
                    <a:pt x="13335" y="23813"/>
                  </a:cubicBezTo>
                  <a:cubicBezTo>
                    <a:pt x="12383" y="24765"/>
                    <a:pt x="11430" y="26670"/>
                    <a:pt x="10478" y="27623"/>
                  </a:cubicBezTo>
                  <a:cubicBezTo>
                    <a:pt x="10478" y="27623"/>
                    <a:pt x="10478" y="27623"/>
                    <a:pt x="10478" y="28575"/>
                  </a:cubicBezTo>
                  <a:cubicBezTo>
                    <a:pt x="10478" y="28575"/>
                    <a:pt x="9525" y="29528"/>
                    <a:pt x="9525" y="29528"/>
                  </a:cubicBezTo>
                  <a:cubicBezTo>
                    <a:pt x="8573" y="30480"/>
                    <a:pt x="7620" y="31433"/>
                    <a:pt x="7620" y="33338"/>
                  </a:cubicBezTo>
                  <a:cubicBezTo>
                    <a:pt x="7620" y="34290"/>
                    <a:pt x="6668" y="34290"/>
                    <a:pt x="6668" y="35243"/>
                  </a:cubicBezTo>
                  <a:cubicBezTo>
                    <a:pt x="5715" y="36195"/>
                    <a:pt x="5715" y="38100"/>
                    <a:pt x="4763" y="39053"/>
                  </a:cubicBezTo>
                  <a:cubicBezTo>
                    <a:pt x="4763" y="39053"/>
                    <a:pt x="4763" y="40005"/>
                    <a:pt x="3810" y="40005"/>
                  </a:cubicBezTo>
                  <a:cubicBezTo>
                    <a:pt x="2858" y="41910"/>
                    <a:pt x="2858" y="43815"/>
                    <a:pt x="1905" y="45720"/>
                  </a:cubicBezTo>
                  <a:cubicBezTo>
                    <a:pt x="1905" y="45720"/>
                    <a:pt x="1905" y="45720"/>
                    <a:pt x="1905" y="45720"/>
                  </a:cubicBezTo>
                  <a:cubicBezTo>
                    <a:pt x="953" y="47625"/>
                    <a:pt x="953" y="49530"/>
                    <a:pt x="953" y="51435"/>
                  </a:cubicBezTo>
                  <a:cubicBezTo>
                    <a:pt x="953" y="52388"/>
                    <a:pt x="953" y="52388"/>
                    <a:pt x="953" y="53340"/>
                  </a:cubicBezTo>
                  <a:cubicBezTo>
                    <a:pt x="953" y="54293"/>
                    <a:pt x="0" y="56198"/>
                    <a:pt x="0" y="58103"/>
                  </a:cubicBezTo>
                  <a:cubicBezTo>
                    <a:pt x="0" y="59055"/>
                    <a:pt x="0" y="59055"/>
                    <a:pt x="0" y="60008"/>
                  </a:cubicBezTo>
                  <a:cubicBezTo>
                    <a:pt x="0" y="61913"/>
                    <a:pt x="0" y="63818"/>
                    <a:pt x="0" y="65723"/>
                  </a:cubicBezTo>
                  <a:lnTo>
                    <a:pt x="0" y="65723"/>
                  </a:lnTo>
                  <a:lnTo>
                    <a:pt x="0" y="65723"/>
                  </a:lnTo>
                  <a:cubicBezTo>
                    <a:pt x="0" y="67628"/>
                    <a:pt x="0" y="69533"/>
                    <a:pt x="0" y="71438"/>
                  </a:cubicBezTo>
                  <a:lnTo>
                    <a:pt x="0" y="71438"/>
                  </a:lnTo>
                  <a:cubicBezTo>
                    <a:pt x="0" y="71438"/>
                    <a:pt x="0" y="71438"/>
                    <a:pt x="0" y="71438"/>
                  </a:cubicBezTo>
                  <a:cubicBezTo>
                    <a:pt x="0" y="71438"/>
                    <a:pt x="0" y="71438"/>
                    <a:pt x="0" y="71438"/>
                  </a:cubicBezTo>
                  <a:cubicBezTo>
                    <a:pt x="0" y="72390"/>
                    <a:pt x="0" y="73343"/>
                    <a:pt x="0" y="74295"/>
                  </a:cubicBezTo>
                  <a:lnTo>
                    <a:pt x="0" y="74295"/>
                  </a:lnTo>
                  <a:cubicBezTo>
                    <a:pt x="953" y="79058"/>
                    <a:pt x="1905" y="84773"/>
                    <a:pt x="3810" y="89535"/>
                  </a:cubicBezTo>
                  <a:lnTo>
                    <a:pt x="3810" y="89535"/>
                  </a:lnTo>
                  <a:cubicBezTo>
                    <a:pt x="3810" y="89535"/>
                    <a:pt x="3810" y="89535"/>
                    <a:pt x="3810" y="89535"/>
                  </a:cubicBezTo>
                  <a:cubicBezTo>
                    <a:pt x="3810" y="89535"/>
                    <a:pt x="3810" y="90488"/>
                    <a:pt x="4763" y="90488"/>
                  </a:cubicBezTo>
                  <a:cubicBezTo>
                    <a:pt x="5715" y="91440"/>
                    <a:pt x="5715" y="93345"/>
                    <a:pt x="6668" y="94298"/>
                  </a:cubicBezTo>
                  <a:cubicBezTo>
                    <a:pt x="6668" y="95250"/>
                    <a:pt x="7620" y="95250"/>
                    <a:pt x="7620" y="96203"/>
                  </a:cubicBezTo>
                  <a:cubicBezTo>
                    <a:pt x="8573" y="97155"/>
                    <a:pt x="9525" y="99060"/>
                    <a:pt x="10478" y="100013"/>
                  </a:cubicBezTo>
                  <a:cubicBezTo>
                    <a:pt x="10478" y="100013"/>
                    <a:pt x="10478" y="100965"/>
                    <a:pt x="11430" y="100965"/>
                  </a:cubicBezTo>
                  <a:cubicBezTo>
                    <a:pt x="12383" y="102870"/>
                    <a:pt x="13335" y="103823"/>
                    <a:pt x="15240" y="105728"/>
                  </a:cubicBezTo>
                  <a:cubicBezTo>
                    <a:pt x="15240" y="105728"/>
                    <a:pt x="15240" y="105728"/>
                    <a:pt x="15240" y="105728"/>
                  </a:cubicBezTo>
                  <a:cubicBezTo>
                    <a:pt x="16193" y="106680"/>
                    <a:pt x="17145" y="108585"/>
                    <a:pt x="19050" y="109538"/>
                  </a:cubicBezTo>
                  <a:cubicBezTo>
                    <a:pt x="19050" y="109538"/>
                    <a:pt x="20003" y="110490"/>
                    <a:pt x="20003" y="110490"/>
                  </a:cubicBezTo>
                  <a:cubicBezTo>
                    <a:pt x="20955" y="111443"/>
                    <a:pt x="21908" y="112395"/>
                    <a:pt x="22860" y="113348"/>
                  </a:cubicBezTo>
                  <a:cubicBezTo>
                    <a:pt x="22860" y="113348"/>
                    <a:pt x="23813" y="114300"/>
                    <a:pt x="23813" y="114300"/>
                  </a:cubicBezTo>
                  <a:cubicBezTo>
                    <a:pt x="24765" y="115253"/>
                    <a:pt x="26670" y="116205"/>
                    <a:pt x="28575" y="117158"/>
                  </a:cubicBezTo>
                  <a:cubicBezTo>
                    <a:pt x="28575" y="117158"/>
                    <a:pt x="28575" y="117158"/>
                    <a:pt x="28575" y="117158"/>
                  </a:cubicBezTo>
                  <a:cubicBezTo>
                    <a:pt x="28575" y="117158"/>
                    <a:pt x="29528" y="117158"/>
                    <a:pt x="29528" y="118110"/>
                  </a:cubicBezTo>
                  <a:cubicBezTo>
                    <a:pt x="30480" y="119063"/>
                    <a:pt x="32385" y="120015"/>
                    <a:pt x="33338" y="120968"/>
                  </a:cubicBezTo>
                  <a:cubicBezTo>
                    <a:pt x="34290" y="120968"/>
                    <a:pt x="34290" y="121920"/>
                    <a:pt x="35243" y="121920"/>
                  </a:cubicBezTo>
                  <a:cubicBezTo>
                    <a:pt x="36195" y="122873"/>
                    <a:pt x="38100" y="122873"/>
                    <a:pt x="39053" y="123825"/>
                  </a:cubicBezTo>
                  <a:cubicBezTo>
                    <a:pt x="40005" y="123825"/>
                    <a:pt x="40005" y="123825"/>
                    <a:pt x="40958" y="124778"/>
                  </a:cubicBezTo>
                  <a:cubicBezTo>
                    <a:pt x="42863" y="125730"/>
                    <a:pt x="44768" y="125730"/>
                    <a:pt x="45720" y="126683"/>
                  </a:cubicBezTo>
                  <a:cubicBezTo>
                    <a:pt x="45720" y="126683"/>
                    <a:pt x="45720" y="126683"/>
                    <a:pt x="45720" y="126683"/>
                  </a:cubicBezTo>
                  <a:cubicBezTo>
                    <a:pt x="47625" y="127635"/>
                    <a:pt x="49530" y="127635"/>
                    <a:pt x="51435" y="128588"/>
                  </a:cubicBezTo>
                  <a:cubicBezTo>
                    <a:pt x="52388" y="128588"/>
                    <a:pt x="52388" y="128588"/>
                    <a:pt x="53340" y="128588"/>
                  </a:cubicBezTo>
                  <a:cubicBezTo>
                    <a:pt x="54293" y="128588"/>
                    <a:pt x="56198" y="129540"/>
                    <a:pt x="58103" y="129540"/>
                  </a:cubicBezTo>
                  <a:cubicBezTo>
                    <a:pt x="59055" y="129540"/>
                    <a:pt x="59055" y="129540"/>
                    <a:pt x="60008" y="129540"/>
                  </a:cubicBezTo>
                  <a:cubicBezTo>
                    <a:pt x="61913" y="129540"/>
                    <a:pt x="63818" y="129540"/>
                    <a:pt x="65723" y="129540"/>
                  </a:cubicBezTo>
                  <a:cubicBezTo>
                    <a:pt x="67628" y="129540"/>
                    <a:pt x="69533" y="129540"/>
                    <a:pt x="71438" y="129540"/>
                  </a:cubicBezTo>
                  <a:cubicBezTo>
                    <a:pt x="72390" y="129540"/>
                    <a:pt x="72390" y="129540"/>
                    <a:pt x="73343" y="129540"/>
                  </a:cubicBezTo>
                  <a:cubicBezTo>
                    <a:pt x="75248" y="129540"/>
                    <a:pt x="77153" y="128588"/>
                    <a:pt x="79058" y="128588"/>
                  </a:cubicBezTo>
                  <a:cubicBezTo>
                    <a:pt x="79058" y="128588"/>
                    <a:pt x="79058" y="128588"/>
                    <a:pt x="79058" y="128588"/>
                  </a:cubicBezTo>
                  <a:cubicBezTo>
                    <a:pt x="80010" y="128588"/>
                    <a:pt x="81915" y="127635"/>
                    <a:pt x="82868" y="127635"/>
                  </a:cubicBezTo>
                  <a:lnTo>
                    <a:pt x="82868" y="127635"/>
                  </a:lnTo>
                  <a:cubicBezTo>
                    <a:pt x="84773" y="126683"/>
                    <a:pt x="86678" y="126683"/>
                    <a:pt x="88583" y="125730"/>
                  </a:cubicBezTo>
                  <a:lnTo>
                    <a:pt x="88583" y="125730"/>
                  </a:lnTo>
                  <a:cubicBezTo>
                    <a:pt x="88583" y="125730"/>
                    <a:pt x="89535" y="125730"/>
                    <a:pt x="89535" y="124778"/>
                  </a:cubicBezTo>
                  <a:cubicBezTo>
                    <a:pt x="90488" y="124778"/>
                    <a:pt x="90488" y="124778"/>
                    <a:pt x="91440" y="123825"/>
                  </a:cubicBezTo>
                  <a:cubicBezTo>
                    <a:pt x="92393" y="122873"/>
                    <a:pt x="94298" y="122873"/>
                    <a:pt x="95250" y="121920"/>
                  </a:cubicBezTo>
                  <a:cubicBezTo>
                    <a:pt x="95250" y="121920"/>
                    <a:pt x="96203" y="121920"/>
                    <a:pt x="96203" y="120968"/>
                  </a:cubicBezTo>
                  <a:cubicBezTo>
                    <a:pt x="98108" y="120015"/>
                    <a:pt x="100013" y="119063"/>
                    <a:pt x="100965" y="118110"/>
                  </a:cubicBezTo>
                  <a:cubicBezTo>
                    <a:pt x="100965" y="118110"/>
                    <a:pt x="100965" y="118110"/>
                    <a:pt x="100965" y="118110"/>
                  </a:cubicBezTo>
                  <a:cubicBezTo>
                    <a:pt x="102870" y="117158"/>
                    <a:pt x="103823" y="116205"/>
                    <a:pt x="105728" y="115253"/>
                  </a:cubicBezTo>
                  <a:cubicBezTo>
                    <a:pt x="105728" y="115253"/>
                    <a:pt x="106680" y="114300"/>
                    <a:pt x="106680" y="114300"/>
                  </a:cubicBezTo>
                  <a:cubicBezTo>
                    <a:pt x="107633" y="113348"/>
                    <a:pt x="108585" y="112395"/>
                    <a:pt x="110490" y="111443"/>
                  </a:cubicBezTo>
                  <a:cubicBezTo>
                    <a:pt x="110490" y="111443"/>
                    <a:pt x="111443" y="110490"/>
                    <a:pt x="111443" y="110490"/>
                  </a:cubicBezTo>
                  <a:cubicBezTo>
                    <a:pt x="112395" y="109538"/>
                    <a:pt x="114300" y="107633"/>
                    <a:pt x="115253" y="106680"/>
                  </a:cubicBezTo>
                  <a:cubicBezTo>
                    <a:pt x="115253" y="106680"/>
                    <a:pt x="115253" y="106680"/>
                    <a:pt x="115253" y="106680"/>
                  </a:cubicBezTo>
                  <a:cubicBezTo>
                    <a:pt x="116205" y="105728"/>
                    <a:pt x="117158" y="103823"/>
                    <a:pt x="118110" y="102870"/>
                  </a:cubicBezTo>
                  <a:cubicBezTo>
                    <a:pt x="118110" y="102870"/>
                    <a:pt x="118110" y="102870"/>
                    <a:pt x="118110" y="101918"/>
                  </a:cubicBezTo>
                  <a:cubicBezTo>
                    <a:pt x="118110" y="101918"/>
                    <a:pt x="119063" y="100965"/>
                    <a:pt x="119063" y="100013"/>
                  </a:cubicBezTo>
                  <a:cubicBezTo>
                    <a:pt x="120015" y="98108"/>
                    <a:pt x="120015" y="96203"/>
                    <a:pt x="120968"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35"/>
            <p:cNvSpPr/>
            <p:nvPr/>
          </p:nvSpPr>
          <p:spPr>
            <a:xfrm>
              <a:off x="8728710" y="3478529"/>
              <a:ext cx="128587" cy="129539"/>
            </a:xfrm>
            <a:custGeom>
              <a:avLst/>
              <a:gdLst/>
              <a:ahLst/>
              <a:cxnLst/>
              <a:rect l="l" t="t" r="r" b="b"/>
              <a:pathLst>
                <a:path w="128587" h="129539" extrusionOk="0">
                  <a:moveTo>
                    <a:pt x="120967" y="95250"/>
                  </a:moveTo>
                  <a:cubicBezTo>
                    <a:pt x="120967" y="94297"/>
                    <a:pt x="121920" y="94297"/>
                    <a:pt x="121920" y="93345"/>
                  </a:cubicBezTo>
                  <a:cubicBezTo>
                    <a:pt x="122872" y="92392"/>
                    <a:pt x="122872" y="90488"/>
                    <a:pt x="123825" y="89535"/>
                  </a:cubicBezTo>
                  <a:cubicBezTo>
                    <a:pt x="123825" y="89535"/>
                    <a:pt x="123825" y="88582"/>
                    <a:pt x="124777" y="88582"/>
                  </a:cubicBezTo>
                  <a:cubicBezTo>
                    <a:pt x="125730" y="86677"/>
                    <a:pt x="125730" y="84772"/>
                    <a:pt x="126682" y="82867"/>
                  </a:cubicBezTo>
                  <a:cubicBezTo>
                    <a:pt x="126682" y="82867"/>
                    <a:pt x="126682" y="82867"/>
                    <a:pt x="126682" y="82867"/>
                  </a:cubicBezTo>
                  <a:cubicBezTo>
                    <a:pt x="127635" y="80963"/>
                    <a:pt x="127635" y="79057"/>
                    <a:pt x="127635" y="78105"/>
                  </a:cubicBezTo>
                  <a:cubicBezTo>
                    <a:pt x="127635" y="77152"/>
                    <a:pt x="127635" y="77152"/>
                    <a:pt x="127635" y="76200"/>
                  </a:cubicBezTo>
                  <a:cubicBezTo>
                    <a:pt x="127635" y="75247"/>
                    <a:pt x="128588" y="73342"/>
                    <a:pt x="128588" y="71438"/>
                  </a:cubicBezTo>
                  <a:cubicBezTo>
                    <a:pt x="128588" y="70485"/>
                    <a:pt x="128588" y="70485"/>
                    <a:pt x="128588" y="69532"/>
                  </a:cubicBezTo>
                  <a:cubicBezTo>
                    <a:pt x="128588" y="67627"/>
                    <a:pt x="128588" y="65722"/>
                    <a:pt x="128588" y="63817"/>
                  </a:cubicBezTo>
                  <a:lnTo>
                    <a:pt x="128588" y="63817"/>
                  </a:lnTo>
                  <a:lnTo>
                    <a:pt x="128588" y="63817"/>
                  </a:lnTo>
                  <a:cubicBezTo>
                    <a:pt x="128588" y="61913"/>
                    <a:pt x="128588" y="60007"/>
                    <a:pt x="128588" y="58102"/>
                  </a:cubicBezTo>
                  <a:lnTo>
                    <a:pt x="128588" y="58102"/>
                  </a:lnTo>
                  <a:cubicBezTo>
                    <a:pt x="128588" y="58102"/>
                    <a:pt x="128588" y="58102"/>
                    <a:pt x="128588" y="58102"/>
                  </a:cubicBezTo>
                  <a:cubicBezTo>
                    <a:pt x="128588" y="58102"/>
                    <a:pt x="128588" y="58102"/>
                    <a:pt x="128588" y="58102"/>
                  </a:cubicBezTo>
                  <a:cubicBezTo>
                    <a:pt x="128588" y="57150"/>
                    <a:pt x="128588" y="56197"/>
                    <a:pt x="128588" y="55245"/>
                  </a:cubicBezTo>
                  <a:lnTo>
                    <a:pt x="128588" y="55245"/>
                  </a:lnTo>
                  <a:cubicBezTo>
                    <a:pt x="127635" y="50482"/>
                    <a:pt x="126682" y="44767"/>
                    <a:pt x="124777" y="40005"/>
                  </a:cubicBezTo>
                  <a:lnTo>
                    <a:pt x="124777" y="40005"/>
                  </a:lnTo>
                  <a:cubicBezTo>
                    <a:pt x="124777" y="40005"/>
                    <a:pt x="124777" y="40005"/>
                    <a:pt x="124777" y="40005"/>
                  </a:cubicBezTo>
                  <a:cubicBezTo>
                    <a:pt x="124777" y="40005"/>
                    <a:pt x="124777" y="39052"/>
                    <a:pt x="123825" y="39052"/>
                  </a:cubicBezTo>
                  <a:cubicBezTo>
                    <a:pt x="122872" y="38100"/>
                    <a:pt x="122872" y="36195"/>
                    <a:pt x="121920" y="35242"/>
                  </a:cubicBezTo>
                  <a:cubicBezTo>
                    <a:pt x="121920" y="34290"/>
                    <a:pt x="120967" y="34290"/>
                    <a:pt x="120967" y="33338"/>
                  </a:cubicBezTo>
                  <a:cubicBezTo>
                    <a:pt x="120015" y="32385"/>
                    <a:pt x="119063" y="30480"/>
                    <a:pt x="118110" y="29527"/>
                  </a:cubicBezTo>
                  <a:cubicBezTo>
                    <a:pt x="118110" y="29527"/>
                    <a:pt x="118110" y="28575"/>
                    <a:pt x="117157" y="28575"/>
                  </a:cubicBezTo>
                  <a:cubicBezTo>
                    <a:pt x="116205" y="26670"/>
                    <a:pt x="115252" y="25717"/>
                    <a:pt x="113347" y="23813"/>
                  </a:cubicBezTo>
                  <a:cubicBezTo>
                    <a:pt x="113347" y="23813"/>
                    <a:pt x="113347" y="23813"/>
                    <a:pt x="113347" y="23813"/>
                  </a:cubicBezTo>
                  <a:cubicBezTo>
                    <a:pt x="112395" y="22860"/>
                    <a:pt x="111442" y="20955"/>
                    <a:pt x="109538" y="20002"/>
                  </a:cubicBezTo>
                  <a:cubicBezTo>
                    <a:pt x="109538" y="20002"/>
                    <a:pt x="108585" y="19050"/>
                    <a:pt x="108585" y="19050"/>
                  </a:cubicBezTo>
                  <a:cubicBezTo>
                    <a:pt x="107632" y="18097"/>
                    <a:pt x="106680" y="17145"/>
                    <a:pt x="105727" y="16192"/>
                  </a:cubicBezTo>
                  <a:cubicBezTo>
                    <a:pt x="105727" y="16192"/>
                    <a:pt x="104775" y="15240"/>
                    <a:pt x="104775" y="15240"/>
                  </a:cubicBezTo>
                  <a:cubicBezTo>
                    <a:pt x="103822" y="14288"/>
                    <a:pt x="101917" y="13335"/>
                    <a:pt x="100013" y="12382"/>
                  </a:cubicBezTo>
                  <a:cubicBezTo>
                    <a:pt x="100013" y="12382"/>
                    <a:pt x="100013" y="12382"/>
                    <a:pt x="100013" y="12382"/>
                  </a:cubicBezTo>
                  <a:cubicBezTo>
                    <a:pt x="100013" y="12382"/>
                    <a:pt x="99060" y="12382"/>
                    <a:pt x="99060" y="11430"/>
                  </a:cubicBezTo>
                  <a:cubicBezTo>
                    <a:pt x="98107" y="10477"/>
                    <a:pt x="96202" y="9525"/>
                    <a:pt x="95250" y="8572"/>
                  </a:cubicBezTo>
                  <a:cubicBezTo>
                    <a:pt x="94297" y="8572"/>
                    <a:pt x="94297" y="7620"/>
                    <a:pt x="93345" y="7620"/>
                  </a:cubicBezTo>
                  <a:cubicBezTo>
                    <a:pt x="92392" y="6667"/>
                    <a:pt x="90488" y="6667"/>
                    <a:pt x="89535" y="5715"/>
                  </a:cubicBezTo>
                  <a:cubicBezTo>
                    <a:pt x="88582" y="5715"/>
                    <a:pt x="88582" y="5715"/>
                    <a:pt x="87630" y="4763"/>
                  </a:cubicBezTo>
                  <a:cubicBezTo>
                    <a:pt x="85725" y="3810"/>
                    <a:pt x="83820" y="3810"/>
                    <a:pt x="82867" y="2857"/>
                  </a:cubicBezTo>
                  <a:cubicBezTo>
                    <a:pt x="82867" y="2857"/>
                    <a:pt x="82867" y="2857"/>
                    <a:pt x="82867" y="2857"/>
                  </a:cubicBezTo>
                  <a:cubicBezTo>
                    <a:pt x="80963" y="1905"/>
                    <a:pt x="79057" y="1905"/>
                    <a:pt x="77152" y="952"/>
                  </a:cubicBezTo>
                  <a:cubicBezTo>
                    <a:pt x="76200" y="952"/>
                    <a:pt x="76200" y="952"/>
                    <a:pt x="75247" y="952"/>
                  </a:cubicBezTo>
                  <a:cubicBezTo>
                    <a:pt x="74295" y="952"/>
                    <a:pt x="72390" y="0"/>
                    <a:pt x="70485" y="0"/>
                  </a:cubicBezTo>
                  <a:cubicBezTo>
                    <a:pt x="69532" y="0"/>
                    <a:pt x="69532" y="0"/>
                    <a:pt x="68580" y="0"/>
                  </a:cubicBezTo>
                  <a:cubicBezTo>
                    <a:pt x="66675" y="0"/>
                    <a:pt x="64770" y="0"/>
                    <a:pt x="62865" y="0"/>
                  </a:cubicBezTo>
                  <a:cubicBezTo>
                    <a:pt x="62865" y="0"/>
                    <a:pt x="62865" y="0"/>
                    <a:pt x="62865" y="0"/>
                  </a:cubicBezTo>
                  <a:cubicBezTo>
                    <a:pt x="60960" y="0"/>
                    <a:pt x="59055" y="0"/>
                    <a:pt x="57150" y="0"/>
                  </a:cubicBezTo>
                  <a:cubicBezTo>
                    <a:pt x="56197" y="0"/>
                    <a:pt x="56197" y="0"/>
                    <a:pt x="55245" y="0"/>
                  </a:cubicBezTo>
                  <a:cubicBezTo>
                    <a:pt x="53340" y="0"/>
                    <a:pt x="51435" y="952"/>
                    <a:pt x="49530" y="952"/>
                  </a:cubicBezTo>
                  <a:cubicBezTo>
                    <a:pt x="49530" y="952"/>
                    <a:pt x="49530" y="952"/>
                    <a:pt x="49530" y="952"/>
                  </a:cubicBezTo>
                  <a:cubicBezTo>
                    <a:pt x="48577" y="952"/>
                    <a:pt x="46672" y="1905"/>
                    <a:pt x="45720" y="1905"/>
                  </a:cubicBezTo>
                  <a:lnTo>
                    <a:pt x="45720" y="1905"/>
                  </a:lnTo>
                  <a:cubicBezTo>
                    <a:pt x="43815" y="2857"/>
                    <a:pt x="41910" y="2857"/>
                    <a:pt x="40005" y="3810"/>
                  </a:cubicBezTo>
                  <a:lnTo>
                    <a:pt x="40005" y="3810"/>
                  </a:lnTo>
                  <a:cubicBezTo>
                    <a:pt x="40005" y="3810"/>
                    <a:pt x="39052" y="3810"/>
                    <a:pt x="39052" y="4763"/>
                  </a:cubicBezTo>
                  <a:cubicBezTo>
                    <a:pt x="38100" y="4763"/>
                    <a:pt x="38100" y="4763"/>
                    <a:pt x="37147" y="5715"/>
                  </a:cubicBezTo>
                  <a:cubicBezTo>
                    <a:pt x="36195" y="6667"/>
                    <a:pt x="34290" y="6667"/>
                    <a:pt x="33338" y="7620"/>
                  </a:cubicBezTo>
                  <a:cubicBezTo>
                    <a:pt x="33338" y="7620"/>
                    <a:pt x="32385" y="7620"/>
                    <a:pt x="32385" y="8572"/>
                  </a:cubicBezTo>
                  <a:cubicBezTo>
                    <a:pt x="30480" y="9525"/>
                    <a:pt x="28575" y="10477"/>
                    <a:pt x="27622" y="11430"/>
                  </a:cubicBezTo>
                  <a:cubicBezTo>
                    <a:pt x="27622" y="11430"/>
                    <a:pt x="27622" y="11430"/>
                    <a:pt x="27622" y="11430"/>
                  </a:cubicBezTo>
                  <a:cubicBezTo>
                    <a:pt x="25717" y="12382"/>
                    <a:pt x="24765" y="13335"/>
                    <a:pt x="22860" y="15240"/>
                  </a:cubicBezTo>
                  <a:cubicBezTo>
                    <a:pt x="22860" y="15240"/>
                    <a:pt x="21907" y="16192"/>
                    <a:pt x="21907" y="16192"/>
                  </a:cubicBezTo>
                  <a:cubicBezTo>
                    <a:pt x="20955" y="17145"/>
                    <a:pt x="20002" y="18097"/>
                    <a:pt x="18097" y="19050"/>
                  </a:cubicBezTo>
                  <a:cubicBezTo>
                    <a:pt x="18097" y="19050"/>
                    <a:pt x="17145" y="20002"/>
                    <a:pt x="17145" y="20002"/>
                  </a:cubicBezTo>
                  <a:cubicBezTo>
                    <a:pt x="16192" y="20955"/>
                    <a:pt x="14288" y="22860"/>
                    <a:pt x="13335" y="23813"/>
                  </a:cubicBezTo>
                  <a:cubicBezTo>
                    <a:pt x="13335" y="23813"/>
                    <a:pt x="13335" y="23813"/>
                    <a:pt x="13335" y="23813"/>
                  </a:cubicBezTo>
                  <a:cubicBezTo>
                    <a:pt x="12382" y="24765"/>
                    <a:pt x="11430" y="26670"/>
                    <a:pt x="10477" y="27622"/>
                  </a:cubicBezTo>
                  <a:cubicBezTo>
                    <a:pt x="10477" y="27622"/>
                    <a:pt x="10477" y="27622"/>
                    <a:pt x="10477" y="28575"/>
                  </a:cubicBezTo>
                  <a:cubicBezTo>
                    <a:pt x="10477" y="28575"/>
                    <a:pt x="9525" y="29527"/>
                    <a:pt x="9525" y="29527"/>
                  </a:cubicBezTo>
                  <a:cubicBezTo>
                    <a:pt x="8572" y="30480"/>
                    <a:pt x="7620" y="31432"/>
                    <a:pt x="7620" y="33338"/>
                  </a:cubicBezTo>
                  <a:cubicBezTo>
                    <a:pt x="7620" y="34290"/>
                    <a:pt x="6667" y="34290"/>
                    <a:pt x="6667" y="35242"/>
                  </a:cubicBezTo>
                  <a:cubicBezTo>
                    <a:pt x="5715" y="36195"/>
                    <a:pt x="5715" y="38100"/>
                    <a:pt x="4763" y="39052"/>
                  </a:cubicBezTo>
                  <a:cubicBezTo>
                    <a:pt x="4763" y="39052"/>
                    <a:pt x="4763" y="40005"/>
                    <a:pt x="3810" y="40005"/>
                  </a:cubicBezTo>
                  <a:cubicBezTo>
                    <a:pt x="2857" y="41910"/>
                    <a:pt x="2857" y="43815"/>
                    <a:pt x="1905" y="45720"/>
                  </a:cubicBezTo>
                  <a:cubicBezTo>
                    <a:pt x="1905" y="45720"/>
                    <a:pt x="1905" y="45720"/>
                    <a:pt x="1905" y="45720"/>
                  </a:cubicBezTo>
                  <a:cubicBezTo>
                    <a:pt x="952" y="47625"/>
                    <a:pt x="952" y="49530"/>
                    <a:pt x="952" y="51435"/>
                  </a:cubicBezTo>
                  <a:cubicBezTo>
                    <a:pt x="952" y="52388"/>
                    <a:pt x="952" y="52388"/>
                    <a:pt x="952" y="53340"/>
                  </a:cubicBezTo>
                  <a:cubicBezTo>
                    <a:pt x="952" y="54292"/>
                    <a:pt x="0" y="56197"/>
                    <a:pt x="0" y="58102"/>
                  </a:cubicBezTo>
                  <a:cubicBezTo>
                    <a:pt x="0" y="59055"/>
                    <a:pt x="0" y="59055"/>
                    <a:pt x="0" y="60007"/>
                  </a:cubicBezTo>
                  <a:cubicBezTo>
                    <a:pt x="0" y="61913"/>
                    <a:pt x="0" y="63817"/>
                    <a:pt x="0" y="65722"/>
                  </a:cubicBezTo>
                  <a:lnTo>
                    <a:pt x="0" y="65722"/>
                  </a:lnTo>
                  <a:lnTo>
                    <a:pt x="0" y="65722"/>
                  </a:lnTo>
                  <a:cubicBezTo>
                    <a:pt x="0" y="67627"/>
                    <a:pt x="0" y="69532"/>
                    <a:pt x="0" y="71438"/>
                  </a:cubicBezTo>
                  <a:lnTo>
                    <a:pt x="0" y="71438"/>
                  </a:lnTo>
                  <a:cubicBezTo>
                    <a:pt x="0" y="71438"/>
                    <a:pt x="0" y="71438"/>
                    <a:pt x="0" y="71438"/>
                  </a:cubicBezTo>
                  <a:cubicBezTo>
                    <a:pt x="0" y="71438"/>
                    <a:pt x="0" y="71438"/>
                    <a:pt x="0" y="71438"/>
                  </a:cubicBezTo>
                  <a:cubicBezTo>
                    <a:pt x="0" y="72390"/>
                    <a:pt x="0" y="73342"/>
                    <a:pt x="0" y="74295"/>
                  </a:cubicBezTo>
                  <a:lnTo>
                    <a:pt x="0" y="74295"/>
                  </a:lnTo>
                  <a:cubicBezTo>
                    <a:pt x="952" y="79057"/>
                    <a:pt x="1905" y="84772"/>
                    <a:pt x="3810" y="89535"/>
                  </a:cubicBezTo>
                  <a:lnTo>
                    <a:pt x="3810" y="89535"/>
                  </a:lnTo>
                  <a:cubicBezTo>
                    <a:pt x="3810" y="89535"/>
                    <a:pt x="3810" y="89535"/>
                    <a:pt x="3810" y="89535"/>
                  </a:cubicBezTo>
                  <a:cubicBezTo>
                    <a:pt x="3810" y="89535"/>
                    <a:pt x="3810" y="90488"/>
                    <a:pt x="4763" y="90488"/>
                  </a:cubicBezTo>
                  <a:cubicBezTo>
                    <a:pt x="5715" y="91440"/>
                    <a:pt x="5715" y="93345"/>
                    <a:pt x="6667" y="94297"/>
                  </a:cubicBezTo>
                  <a:cubicBezTo>
                    <a:pt x="6667" y="95250"/>
                    <a:pt x="7620" y="95250"/>
                    <a:pt x="7620" y="96202"/>
                  </a:cubicBezTo>
                  <a:cubicBezTo>
                    <a:pt x="8572" y="97155"/>
                    <a:pt x="9525" y="99060"/>
                    <a:pt x="10477" y="100013"/>
                  </a:cubicBezTo>
                  <a:cubicBezTo>
                    <a:pt x="10477" y="100013"/>
                    <a:pt x="10477" y="100965"/>
                    <a:pt x="11430" y="100965"/>
                  </a:cubicBezTo>
                  <a:cubicBezTo>
                    <a:pt x="12382" y="102870"/>
                    <a:pt x="13335" y="103822"/>
                    <a:pt x="15240" y="105727"/>
                  </a:cubicBezTo>
                  <a:cubicBezTo>
                    <a:pt x="15240" y="105727"/>
                    <a:pt x="15240" y="105727"/>
                    <a:pt x="15240" y="105727"/>
                  </a:cubicBezTo>
                  <a:cubicBezTo>
                    <a:pt x="16192" y="106680"/>
                    <a:pt x="17145" y="108585"/>
                    <a:pt x="19050" y="109538"/>
                  </a:cubicBezTo>
                  <a:cubicBezTo>
                    <a:pt x="19050" y="109538"/>
                    <a:pt x="20002" y="110490"/>
                    <a:pt x="20002" y="110490"/>
                  </a:cubicBezTo>
                  <a:cubicBezTo>
                    <a:pt x="20955" y="111442"/>
                    <a:pt x="21907" y="112395"/>
                    <a:pt x="22860" y="113347"/>
                  </a:cubicBezTo>
                  <a:cubicBezTo>
                    <a:pt x="22860" y="113347"/>
                    <a:pt x="23813" y="114300"/>
                    <a:pt x="23813" y="114300"/>
                  </a:cubicBezTo>
                  <a:cubicBezTo>
                    <a:pt x="24765" y="115252"/>
                    <a:pt x="26670" y="116205"/>
                    <a:pt x="28575" y="117157"/>
                  </a:cubicBezTo>
                  <a:cubicBezTo>
                    <a:pt x="28575" y="117157"/>
                    <a:pt x="28575" y="117157"/>
                    <a:pt x="28575" y="117157"/>
                  </a:cubicBezTo>
                  <a:cubicBezTo>
                    <a:pt x="28575" y="117157"/>
                    <a:pt x="29527" y="117157"/>
                    <a:pt x="29527" y="118110"/>
                  </a:cubicBezTo>
                  <a:cubicBezTo>
                    <a:pt x="30480" y="119063"/>
                    <a:pt x="32385" y="120015"/>
                    <a:pt x="33338" y="120967"/>
                  </a:cubicBezTo>
                  <a:cubicBezTo>
                    <a:pt x="34290" y="120967"/>
                    <a:pt x="34290" y="121920"/>
                    <a:pt x="35242" y="121920"/>
                  </a:cubicBezTo>
                  <a:cubicBezTo>
                    <a:pt x="36195" y="122872"/>
                    <a:pt x="38100" y="122872"/>
                    <a:pt x="39052" y="123825"/>
                  </a:cubicBezTo>
                  <a:cubicBezTo>
                    <a:pt x="40005" y="123825"/>
                    <a:pt x="40005" y="123825"/>
                    <a:pt x="40957" y="124777"/>
                  </a:cubicBezTo>
                  <a:cubicBezTo>
                    <a:pt x="42863" y="125730"/>
                    <a:pt x="44767" y="125730"/>
                    <a:pt x="45720" y="126682"/>
                  </a:cubicBezTo>
                  <a:cubicBezTo>
                    <a:pt x="45720" y="126682"/>
                    <a:pt x="45720" y="126682"/>
                    <a:pt x="45720" y="126682"/>
                  </a:cubicBezTo>
                  <a:cubicBezTo>
                    <a:pt x="47625" y="127635"/>
                    <a:pt x="49530" y="127635"/>
                    <a:pt x="51435" y="128588"/>
                  </a:cubicBezTo>
                  <a:cubicBezTo>
                    <a:pt x="52388" y="128588"/>
                    <a:pt x="52388" y="128588"/>
                    <a:pt x="53340" y="128588"/>
                  </a:cubicBezTo>
                  <a:cubicBezTo>
                    <a:pt x="54292" y="128588"/>
                    <a:pt x="56197" y="129540"/>
                    <a:pt x="58102" y="129540"/>
                  </a:cubicBezTo>
                  <a:cubicBezTo>
                    <a:pt x="59055" y="129540"/>
                    <a:pt x="59055" y="129540"/>
                    <a:pt x="60007" y="129540"/>
                  </a:cubicBezTo>
                  <a:cubicBezTo>
                    <a:pt x="61913" y="129540"/>
                    <a:pt x="63817" y="129540"/>
                    <a:pt x="65722" y="129540"/>
                  </a:cubicBezTo>
                  <a:cubicBezTo>
                    <a:pt x="67627" y="129540"/>
                    <a:pt x="69532" y="129540"/>
                    <a:pt x="71438" y="129540"/>
                  </a:cubicBezTo>
                  <a:cubicBezTo>
                    <a:pt x="72390" y="129540"/>
                    <a:pt x="72390" y="129540"/>
                    <a:pt x="73342" y="129540"/>
                  </a:cubicBezTo>
                  <a:cubicBezTo>
                    <a:pt x="75247" y="129540"/>
                    <a:pt x="77152" y="128588"/>
                    <a:pt x="79057" y="128588"/>
                  </a:cubicBezTo>
                  <a:cubicBezTo>
                    <a:pt x="79057" y="128588"/>
                    <a:pt x="79057" y="128588"/>
                    <a:pt x="79057" y="128588"/>
                  </a:cubicBezTo>
                  <a:cubicBezTo>
                    <a:pt x="80010" y="128588"/>
                    <a:pt x="81915" y="127635"/>
                    <a:pt x="82867" y="127635"/>
                  </a:cubicBezTo>
                  <a:lnTo>
                    <a:pt x="82867" y="127635"/>
                  </a:lnTo>
                  <a:cubicBezTo>
                    <a:pt x="84772" y="126682"/>
                    <a:pt x="86677" y="126682"/>
                    <a:pt x="88582" y="125730"/>
                  </a:cubicBezTo>
                  <a:lnTo>
                    <a:pt x="88582" y="125730"/>
                  </a:lnTo>
                  <a:cubicBezTo>
                    <a:pt x="88582" y="125730"/>
                    <a:pt x="89535" y="125730"/>
                    <a:pt x="89535" y="124777"/>
                  </a:cubicBezTo>
                  <a:cubicBezTo>
                    <a:pt x="90488" y="124777"/>
                    <a:pt x="90488" y="124777"/>
                    <a:pt x="91440" y="123825"/>
                  </a:cubicBezTo>
                  <a:cubicBezTo>
                    <a:pt x="92392" y="122872"/>
                    <a:pt x="94297" y="122872"/>
                    <a:pt x="95250" y="121920"/>
                  </a:cubicBezTo>
                  <a:cubicBezTo>
                    <a:pt x="95250" y="121920"/>
                    <a:pt x="96202" y="121920"/>
                    <a:pt x="96202" y="120967"/>
                  </a:cubicBezTo>
                  <a:cubicBezTo>
                    <a:pt x="98107" y="120015"/>
                    <a:pt x="100013" y="119063"/>
                    <a:pt x="100965" y="118110"/>
                  </a:cubicBezTo>
                  <a:cubicBezTo>
                    <a:pt x="100965" y="118110"/>
                    <a:pt x="100965" y="118110"/>
                    <a:pt x="100965" y="118110"/>
                  </a:cubicBezTo>
                  <a:cubicBezTo>
                    <a:pt x="102870" y="117157"/>
                    <a:pt x="103822" y="116205"/>
                    <a:pt x="105727" y="115252"/>
                  </a:cubicBezTo>
                  <a:cubicBezTo>
                    <a:pt x="105727" y="115252"/>
                    <a:pt x="106680" y="114300"/>
                    <a:pt x="106680" y="114300"/>
                  </a:cubicBezTo>
                  <a:cubicBezTo>
                    <a:pt x="107632" y="113347"/>
                    <a:pt x="108585" y="112395"/>
                    <a:pt x="110490" y="111442"/>
                  </a:cubicBezTo>
                  <a:cubicBezTo>
                    <a:pt x="110490" y="111442"/>
                    <a:pt x="111442" y="110490"/>
                    <a:pt x="111442" y="110490"/>
                  </a:cubicBezTo>
                  <a:cubicBezTo>
                    <a:pt x="112395" y="109538"/>
                    <a:pt x="114300" y="107632"/>
                    <a:pt x="115252" y="106680"/>
                  </a:cubicBezTo>
                  <a:cubicBezTo>
                    <a:pt x="115252" y="106680"/>
                    <a:pt x="115252" y="106680"/>
                    <a:pt x="115252" y="106680"/>
                  </a:cubicBezTo>
                  <a:cubicBezTo>
                    <a:pt x="116205" y="105727"/>
                    <a:pt x="117157" y="103822"/>
                    <a:pt x="118110" y="102870"/>
                  </a:cubicBezTo>
                  <a:cubicBezTo>
                    <a:pt x="118110" y="102870"/>
                    <a:pt x="118110" y="102870"/>
                    <a:pt x="118110" y="101917"/>
                  </a:cubicBezTo>
                  <a:cubicBezTo>
                    <a:pt x="118110" y="101917"/>
                    <a:pt x="119063" y="100965"/>
                    <a:pt x="119063" y="100013"/>
                  </a:cubicBezTo>
                  <a:cubicBezTo>
                    <a:pt x="120015" y="97155"/>
                    <a:pt x="120015" y="96202"/>
                    <a:pt x="120967" y="95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94" name="Google Shape;2594;p35"/>
          <p:cNvSpPr txBox="1">
            <a:spLocks noGrp="1"/>
          </p:cNvSpPr>
          <p:nvPr>
            <p:ph type="title"/>
          </p:nvPr>
        </p:nvSpPr>
        <p:spPr>
          <a:xfrm>
            <a:off x="2173951" y="1492175"/>
            <a:ext cx="4796100" cy="14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cxnSp>
        <p:nvCxnSpPr>
          <p:cNvPr id="2595" name="Google Shape;2595;p35"/>
          <p:cNvCxnSpPr/>
          <p:nvPr/>
        </p:nvCxnSpPr>
        <p:spPr>
          <a:xfrm>
            <a:off x="2106750" y="2621975"/>
            <a:ext cx="4930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94"/>
                                        </p:tgtEl>
                                        <p:attrNameLst>
                                          <p:attrName>style.visibility</p:attrName>
                                        </p:attrNameLst>
                                      </p:cBhvr>
                                      <p:to>
                                        <p:strVal val="visible"/>
                                      </p:to>
                                    </p:set>
                                    <p:anim calcmode="lin" valueType="num">
                                      <p:cBhvr additive="base">
                                        <p:cTn id="7" dur="1000"/>
                                        <p:tgtEl>
                                          <p:spTgt spid="2594"/>
                                        </p:tgtEl>
                                        <p:attrNameLst>
                                          <p:attrName>ppt_w</p:attrName>
                                        </p:attrNameLst>
                                      </p:cBhvr>
                                      <p:tavLst>
                                        <p:tav tm="0">
                                          <p:val>
                                            <p:strVal val="0"/>
                                          </p:val>
                                        </p:tav>
                                        <p:tav tm="100000">
                                          <p:val>
                                            <p:strVal val="#ppt_w"/>
                                          </p:val>
                                        </p:tav>
                                      </p:tavLst>
                                    </p:anim>
                                    <p:anim calcmode="lin" valueType="num">
                                      <p:cBhvr additive="base">
                                        <p:cTn id="8" dur="1000"/>
                                        <p:tgtEl>
                                          <p:spTgt spid="259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070" name="Google Shape;2070;p26"/>
          <p:cNvSpPr txBox="1">
            <a:spLocks noGrp="1"/>
          </p:cNvSpPr>
          <p:nvPr>
            <p:ph type="title" idx="2"/>
          </p:nvPr>
        </p:nvSpPr>
        <p:spPr>
          <a:xfrm>
            <a:off x="1618650" y="1424950"/>
            <a:ext cx="734700" cy="460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71" name="Google Shape;2071;p26"/>
          <p:cNvSpPr txBox="1">
            <a:spLocks noGrp="1"/>
          </p:cNvSpPr>
          <p:nvPr>
            <p:ph type="title" idx="3"/>
          </p:nvPr>
        </p:nvSpPr>
        <p:spPr>
          <a:xfrm>
            <a:off x="1618650" y="2900988"/>
            <a:ext cx="734700" cy="460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72" name="Google Shape;2072;p26"/>
          <p:cNvSpPr txBox="1">
            <a:spLocks noGrp="1"/>
          </p:cNvSpPr>
          <p:nvPr>
            <p:ph type="title" idx="4"/>
          </p:nvPr>
        </p:nvSpPr>
        <p:spPr>
          <a:xfrm>
            <a:off x="4204650" y="1424950"/>
            <a:ext cx="734700" cy="460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73" name="Google Shape;2073;p26"/>
          <p:cNvSpPr txBox="1">
            <a:spLocks noGrp="1"/>
          </p:cNvSpPr>
          <p:nvPr>
            <p:ph type="title" idx="5"/>
          </p:nvPr>
        </p:nvSpPr>
        <p:spPr>
          <a:xfrm>
            <a:off x="4204650" y="2900988"/>
            <a:ext cx="734700" cy="460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074" name="Google Shape;2074;p26"/>
          <p:cNvSpPr txBox="1">
            <a:spLocks noGrp="1"/>
          </p:cNvSpPr>
          <p:nvPr>
            <p:ph type="title" idx="6"/>
          </p:nvPr>
        </p:nvSpPr>
        <p:spPr>
          <a:xfrm>
            <a:off x="6790650" y="1424950"/>
            <a:ext cx="734700" cy="460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75" name="Google Shape;2075;p26"/>
          <p:cNvSpPr txBox="1">
            <a:spLocks noGrp="1"/>
          </p:cNvSpPr>
          <p:nvPr>
            <p:ph type="title" idx="7"/>
          </p:nvPr>
        </p:nvSpPr>
        <p:spPr>
          <a:xfrm>
            <a:off x="6790650" y="2900988"/>
            <a:ext cx="734700" cy="460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076" name="Google Shape;2076;p26"/>
          <p:cNvSpPr txBox="1">
            <a:spLocks noGrp="1"/>
          </p:cNvSpPr>
          <p:nvPr>
            <p:ph type="subTitle" idx="1"/>
          </p:nvPr>
        </p:nvSpPr>
        <p:spPr>
          <a:xfrm>
            <a:off x="720000" y="20352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sp>
        <p:nvSpPr>
          <p:cNvPr id="2077" name="Google Shape;2077;p26"/>
          <p:cNvSpPr txBox="1">
            <a:spLocks noGrp="1"/>
          </p:cNvSpPr>
          <p:nvPr>
            <p:ph type="subTitle" idx="8"/>
          </p:nvPr>
        </p:nvSpPr>
        <p:spPr>
          <a:xfrm>
            <a:off x="3306000" y="20352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078" name="Google Shape;2078;p26"/>
          <p:cNvSpPr txBox="1">
            <a:spLocks noGrp="1"/>
          </p:cNvSpPr>
          <p:nvPr>
            <p:ph type="subTitle" idx="9"/>
          </p:nvPr>
        </p:nvSpPr>
        <p:spPr>
          <a:xfrm>
            <a:off x="5892000" y="20352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Exploratory Data Analysis</a:t>
            </a:r>
            <a:endParaRPr dirty="0"/>
          </a:p>
        </p:txBody>
      </p:sp>
      <p:sp>
        <p:nvSpPr>
          <p:cNvPr id="2079" name="Google Shape;2079;p26"/>
          <p:cNvSpPr txBox="1">
            <a:spLocks noGrp="1"/>
          </p:cNvSpPr>
          <p:nvPr>
            <p:ph type="subTitle" idx="13"/>
          </p:nvPr>
        </p:nvSpPr>
        <p:spPr>
          <a:xfrm>
            <a:off x="720000" y="3468700"/>
            <a:ext cx="2532000" cy="9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Evaluation</a:t>
            </a:r>
            <a:endParaRPr/>
          </a:p>
        </p:txBody>
      </p:sp>
      <p:sp>
        <p:nvSpPr>
          <p:cNvPr id="2080" name="Google Shape;2080;p26"/>
          <p:cNvSpPr txBox="1">
            <a:spLocks noGrp="1"/>
          </p:cNvSpPr>
          <p:nvPr>
            <p:ph type="subTitle" idx="14"/>
          </p:nvPr>
        </p:nvSpPr>
        <p:spPr>
          <a:xfrm>
            <a:off x="3306000" y="3468700"/>
            <a:ext cx="2532000" cy="9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Comparison of ML models</a:t>
            </a:r>
            <a:endParaRPr/>
          </a:p>
        </p:txBody>
      </p:sp>
      <p:sp>
        <p:nvSpPr>
          <p:cNvPr id="2081" name="Google Shape;2081;p26"/>
          <p:cNvSpPr txBox="1">
            <a:spLocks noGrp="1"/>
          </p:cNvSpPr>
          <p:nvPr>
            <p:ph type="subTitle" idx="15"/>
          </p:nvPr>
        </p:nvSpPr>
        <p:spPr>
          <a:xfrm>
            <a:off x="5892000" y="3468700"/>
            <a:ext cx="2942100" cy="85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cxnSp>
        <p:nvCxnSpPr>
          <p:cNvPr id="2082" name="Google Shape;2082;p26"/>
          <p:cNvCxnSpPr/>
          <p:nvPr/>
        </p:nvCxnSpPr>
        <p:spPr>
          <a:xfrm>
            <a:off x="1577700" y="2035225"/>
            <a:ext cx="816600" cy="0"/>
          </a:xfrm>
          <a:prstGeom prst="straightConnector1">
            <a:avLst/>
          </a:prstGeom>
          <a:noFill/>
          <a:ln w="9525" cap="flat" cmpd="sng">
            <a:solidFill>
              <a:schemeClr val="dk1"/>
            </a:solidFill>
            <a:prstDash val="solid"/>
            <a:round/>
            <a:headEnd type="none" w="med" len="med"/>
            <a:tailEnd type="none" w="med" len="med"/>
          </a:ln>
        </p:spPr>
      </p:cxnSp>
      <p:cxnSp>
        <p:nvCxnSpPr>
          <p:cNvPr id="2083" name="Google Shape;2083;p26"/>
          <p:cNvCxnSpPr/>
          <p:nvPr/>
        </p:nvCxnSpPr>
        <p:spPr>
          <a:xfrm>
            <a:off x="4180675" y="2035225"/>
            <a:ext cx="816600" cy="0"/>
          </a:xfrm>
          <a:prstGeom prst="straightConnector1">
            <a:avLst/>
          </a:prstGeom>
          <a:noFill/>
          <a:ln w="9525" cap="flat" cmpd="sng">
            <a:solidFill>
              <a:schemeClr val="dk1"/>
            </a:solidFill>
            <a:prstDash val="solid"/>
            <a:round/>
            <a:headEnd type="none" w="med" len="med"/>
            <a:tailEnd type="none" w="med" len="med"/>
          </a:ln>
        </p:spPr>
      </p:cxnSp>
      <p:cxnSp>
        <p:nvCxnSpPr>
          <p:cNvPr id="2084" name="Google Shape;2084;p26"/>
          <p:cNvCxnSpPr/>
          <p:nvPr/>
        </p:nvCxnSpPr>
        <p:spPr>
          <a:xfrm>
            <a:off x="4163700" y="2035225"/>
            <a:ext cx="816600" cy="0"/>
          </a:xfrm>
          <a:prstGeom prst="straightConnector1">
            <a:avLst/>
          </a:prstGeom>
          <a:noFill/>
          <a:ln w="9525" cap="flat" cmpd="sng">
            <a:solidFill>
              <a:schemeClr val="dk1"/>
            </a:solidFill>
            <a:prstDash val="solid"/>
            <a:round/>
            <a:headEnd type="none" w="med" len="med"/>
            <a:tailEnd type="none" w="med" len="med"/>
          </a:ln>
        </p:spPr>
      </p:cxnSp>
      <p:cxnSp>
        <p:nvCxnSpPr>
          <p:cNvPr id="2085" name="Google Shape;2085;p26"/>
          <p:cNvCxnSpPr/>
          <p:nvPr/>
        </p:nvCxnSpPr>
        <p:spPr>
          <a:xfrm>
            <a:off x="6749700" y="2035225"/>
            <a:ext cx="816600" cy="0"/>
          </a:xfrm>
          <a:prstGeom prst="straightConnector1">
            <a:avLst/>
          </a:prstGeom>
          <a:noFill/>
          <a:ln w="9525" cap="flat" cmpd="sng">
            <a:solidFill>
              <a:schemeClr val="dk1"/>
            </a:solidFill>
            <a:prstDash val="solid"/>
            <a:round/>
            <a:headEnd type="none" w="med" len="med"/>
            <a:tailEnd type="none" w="med" len="med"/>
          </a:ln>
        </p:spPr>
      </p:cxnSp>
      <p:cxnSp>
        <p:nvCxnSpPr>
          <p:cNvPr id="2086" name="Google Shape;2086;p26"/>
          <p:cNvCxnSpPr/>
          <p:nvPr/>
        </p:nvCxnSpPr>
        <p:spPr>
          <a:xfrm>
            <a:off x="1577700" y="3475975"/>
            <a:ext cx="816600" cy="0"/>
          </a:xfrm>
          <a:prstGeom prst="straightConnector1">
            <a:avLst/>
          </a:prstGeom>
          <a:noFill/>
          <a:ln w="9525" cap="flat" cmpd="sng">
            <a:solidFill>
              <a:schemeClr val="dk1"/>
            </a:solidFill>
            <a:prstDash val="solid"/>
            <a:round/>
            <a:headEnd type="none" w="med" len="med"/>
            <a:tailEnd type="none" w="med" len="med"/>
          </a:ln>
        </p:spPr>
      </p:cxnSp>
      <p:cxnSp>
        <p:nvCxnSpPr>
          <p:cNvPr id="2087" name="Google Shape;2087;p26"/>
          <p:cNvCxnSpPr/>
          <p:nvPr/>
        </p:nvCxnSpPr>
        <p:spPr>
          <a:xfrm>
            <a:off x="4163700" y="3475975"/>
            <a:ext cx="816600" cy="0"/>
          </a:xfrm>
          <a:prstGeom prst="straightConnector1">
            <a:avLst/>
          </a:prstGeom>
          <a:noFill/>
          <a:ln w="9525" cap="flat" cmpd="sng">
            <a:solidFill>
              <a:schemeClr val="dk1"/>
            </a:solidFill>
            <a:prstDash val="solid"/>
            <a:round/>
            <a:headEnd type="none" w="med" len="med"/>
            <a:tailEnd type="none" w="med" len="med"/>
          </a:ln>
        </p:spPr>
      </p:cxnSp>
      <p:cxnSp>
        <p:nvCxnSpPr>
          <p:cNvPr id="2088" name="Google Shape;2088;p26"/>
          <p:cNvCxnSpPr/>
          <p:nvPr/>
        </p:nvCxnSpPr>
        <p:spPr>
          <a:xfrm>
            <a:off x="6749700" y="3475975"/>
            <a:ext cx="81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69"/>
                                        </p:tgtEl>
                                        <p:attrNameLst>
                                          <p:attrName>style.visibility</p:attrName>
                                        </p:attrNameLst>
                                      </p:cBhvr>
                                      <p:to>
                                        <p:strVal val="visible"/>
                                      </p:to>
                                    </p:set>
                                    <p:anim calcmode="lin" valueType="num">
                                      <p:cBhvr additive="base">
                                        <p:cTn id="7" dur="1000"/>
                                        <p:tgtEl>
                                          <p:spTgt spid="206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207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2077"/>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078"/>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2079"/>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2080"/>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2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pic>
        <p:nvPicPr>
          <p:cNvPr id="2093" name="Google Shape;2093;p27"/>
          <p:cNvPicPr preferRelativeResize="0">
            <a:picLocks noGrp="1"/>
          </p:cNvPicPr>
          <p:nvPr>
            <p:ph type="pic" idx="3"/>
          </p:nvPr>
        </p:nvPicPr>
        <p:blipFill rotWithShape="1">
          <a:blip r:embed="rId3">
            <a:alphaModFix amt="88000"/>
          </a:blip>
          <a:srcRect l="31393" r="31393"/>
          <a:stretch/>
        </p:blipFill>
        <p:spPr>
          <a:xfrm>
            <a:off x="-81225" y="-80000"/>
            <a:ext cx="3519302" cy="5319599"/>
          </a:xfrm>
          <a:prstGeom prst="rect">
            <a:avLst/>
          </a:prstGeom>
        </p:spPr>
      </p:pic>
      <p:sp>
        <p:nvSpPr>
          <p:cNvPr id="2094" name="Google Shape;2094;p27"/>
          <p:cNvSpPr txBox="1">
            <a:spLocks noGrp="1"/>
          </p:cNvSpPr>
          <p:nvPr>
            <p:ph type="title"/>
          </p:nvPr>
        </p:nvSpPr>
        <p:spPr>
          <a:xfrm>
            <a:off x="3837950" y="228750"/>
            <a:ext cx="4383600" cy="17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a:t>
            </a:r>
            <a:endParaRPr/>
          </a:p>
          <a:p>
            <a:pPr marL="0" lvl="0" indent="0" algn="l" rtl="0">
              <a:spcBef>
                <a:spcPts val="0"/>
              </a:spcBef>
              <a:spcAft>
                <a:spcPts val="0"/>
              </a:spcAft>
              <a:buNone/>
            </a:pPr>
            <a:r>
              <a:rPr lang="en"/>
              <a:t>the project</a:t>
            </a:r>
            <a:endParaRPr/>
          </a:p>
        </p:txBody>
      </p:sp>
      <p:sp>
        <p:nvSpPr>
          <p:cNvPr id="2095" name="Google Shape;2095;p27"/>
          <p:cNvSpPr txBox="1"/>
          <p:nvPr/>
        </p:nvSpPr>
        <p:spPr>
          <a:xfrm>
            <a:off x="4457700" y="1798775"/>
            <a:ext cx="41670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Narrow down the reasons of churn</a:t>
            </a:r>
            <a:endParaRPr>
              <a:solidFill>
                <a:schemeClr val="dk1"/>
              </a:solidFill>
              <a:latin typeface="Karla"/>
              <a:ea typeface="Karla"/>
              <a:cs typeface="Karla"/>
              <a:sym typeface="Karla"/>
            </a:endParaRPr>
          </a:p>
          <a:p>
            <a:pPr marL="457200" lvl="0" indent="-317500" algn="l" rtl="0">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Examine the behavioral patterns</a:t>
            </a:r>
            <a:endParaRPr>
              <a:solidFill>
                <a:schemeClr val="dk1"/>
              </a:solidFill>
              <a:latin typeface="Karla"/>
              <a:ea typeface="Karla"/>
              <a:cs typeface="Karla"/>
              <a:sym typeface="Karla"/>
            </a:endParaRPr>
          </a:p>
          <a:p>
            <a:pPr marL="457200" lvl="0" indent="-317500" algn="l" rtl="0">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Enhance in features that are lacking in the industry</a:t>
            </a:r>
            <a:endParaRPr>
              <a:solidFill>
                <a:schemeClr val="dk1"/>
              </a:solidFill>
              <a:latin typeface="Karla"/>
              <a:ea typeface="Karla"/>
              <a:cs typeface="Karla"/>
              <a:sym typeface="Karla"/>
            </a:endParaRPr>
          </a:p>
          <a:p>
            <a:pPr marL="457200" lvl="0" indent="-317500" algn="l" rtl="0">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Implementation of derived solutions</a:t>
            </a:r>
            <a:endParaRPr>
              <a:solidFill>
                <a:schemeClr val="dk1"/>
              </a:solidFill>
              <a:latin typeface="Karla"/>
              <a:ea typeface="Karla"/>
              <a:cs typeface="Karla"/>
              <a:sym typeface="Karla"/>
            </a:endParaRPr>
          </a:p>
          <a:p>
            <a:pPr marL="457200" lvl="0" indent="-317500" algn="l" rtl="0">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Develop a better model to reduce churn</a:t>
            </a:r>
            <a:endParaRPr>
              <a:solidFill>
                <a:schemeClr val="dk1"/>
              </a:solidFill>
              <a:latin typeface="Karla"/>
              <a:ea typeface="Karla"/>
              <a:cs typeface="Karla"/>
              <a:sym typeface="Karla"/>
            </a:endParaRPr>
          </a:p>
          <a:p>
            <a:pPr marL="457200" lvl="0" indent="-317500" algn="l" rtl="0">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Execution of the best dealt model into the system</a:t>
            </a:r>
            <a:endParaRPr>
              <a:solidFill>
                <a:schemeClr val="dk1"/>
              </a:solidFill>
              <a:latin typeface="Karla"/>
              <a:ea typeface="Karla"/>
              <a:cs typeface="Karla"/>
              <a:sym typeface="Karla"/>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4"/>
                                        </p:tgtEl>
                                        <p:attrNameLst>
                                          <p:attrName>style.visibility</p:attrName>
                                        </p:attrNameLst>
                                      </p:cBhvr>
                                      <p:to>
                                        <p:strVal val="visible"/>
                                      </p:to>
                                    </p:set>
                                    <p:animEffect transition="in" filter="fade">
                                      <p:cBhvr>
                                        <p:cTn id="7" dur="1000"/>
                                        <p:tgtEl>
                                          <p:spTgt spid="2094"/>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2095"/>
                                        </p:tgtEl>
                                        <p:attrNameLst>
                                          <p:attrName>style.visibility</p:attrName>
                                        </p:attrNameLst>
                                      </p:cBhvr>
                                      <p:to>
                                        <p:strVal val="visible"/>
                                      </p:to>
                                    </p:set>
                                    <p:anim calcmode="lin" valueType="num">
                                      <p:cBhvr additive="base">
                                        <p:cTn id="11" dur="1000"/>
                                        <p:tgtEl>
                                          <p:spTgt spid="20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28"/>
          <p:cNvSpPr txBox="1">
            <a:spLocks noGrp="1"/>
          </p:cNvSpPr>
          <p:nvPr>
            <p:ph type="title"/>
          </p:nvPr>
        </p:nvSpPr>
        <p:spPr>
          <a:xfrm>
            <a:off x="720000" y="445025"/>
            <a:ext cx="506112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101" name="Google Shape;2101;p28"/>
          <p:cNvSpPr txBox="1">
            <a:spLocks noGrp="1"/>
          </p:cNvSpPr>
          <p:nvPr>
            <p:ph type="subTitle" idx="4"/>
          </p:nvPr>
        </p:nvSpPr>
        <p:spPr>
          <a:xfrm>
            <a:off x="0" y="1388263"/>
            <a:ext cx="1809907" cy="8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Dataset</a:t>
            </a:r>
            <a:endParaRPr dirty="0"/>
          </a:p>
        </p:txBody>
      </p:sp>
      <p:sp>
        <p:nvSpPr>
          <p:cNvPr id="2102" name="Google Shape;2102;p28"/>
          <p:cNvSpPr txBox="1">
            <a:spLocks noGrp="1"/>
          </p:cNvSpPr>
          <p:nvPr>
            <p:ph type="subTitle" idx="5"/>
          </p:nvPr>
        </p:nvSpPr>
        <p:spPr>
          <a:xfrm>
            <a:off x="1900593" y="1388275"/>
            <a:ext cx="1957268" cy="80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IDE for EDA</a:t>
            </a:r>
            <a:endParaRPr dirty="0"/>
          </a:p>
        </p:txBody>
      </p:sp>
      <p:sp>
        <p:nvSpPr>
          <p:cNvPr id="2103" name="Google Shape;2103;p28"/>
          <p:cNvSpPr txBox="1">
            <a:spLocks noGrp="1"/>
          </p:cNvSpPr>
          <p:nvPr>
            <p:ph type="subTitle" idx="1"/>
          </p:nvPr>
        </p:nvSpPr>
        <p:spPr>
          <a:xfrm>
            <a:off x="113355" y="2473626"/>
            <a:ext cx="1879541" cy="20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dataset of 10,000 columns and 12 rows is chosen for the project. It is a .csv file of a bank containing all the information and features of the customers of the bank that shows the rate of churn.</a:t>
            </a:r>
            <a:endParaRPr dirty="0"/>
          </a:p>
        </p:txBody>
      </p:sp>
      <p:sp>
        <p:nvSpPr>
          <p:cNvPr id="2104" name="Google Shape;2104;p28"/>
          <p:cNvSpPr txBox="1">
            <a:spLocks noGrp="1"/>
          </p:cNvSpPr>
          <p:nvPr>
            <p:ph type="subTitle" idx="2"/>
          </p:nvPr>
        </p:nvSpPr>
        <p:spPr>
          <a:xfrm>
            <a:off x="1992896" y="2473626"/>
            <a:ext cx="1879541" cy="20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dataset is preprocessed on a coding platform or IDE such as, jupyterlab. Exploratory data analysis is carried out to help clean up the dataset and analyze it. </a:t>
            </a:r>
            <a:endParaRPr dirty="0"/>
          </a:p>
        </p:txBody>
      </p:sp>
      <p:sp>
        <p:nvSpPr>
          <p:cNvPr id="2105" name="Google Shape;2105;p28"/>
          <p:cNvSpPr txBox="1">
            <a:spLocks noGrp="1"/>
          </p:cNvSpPr>
          <p:nvPr>
            <p:ph type="subTitle" idx="3"/>
          </p:nvPr>
        </p:nvSpPr>
        <p:spPr>
          <a:xfrm>
            <a:off x="3910761" y="2473626"/>
            <a:ext cx="2467368" cy="20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Few machine learning algorithm based models are tested on the dataset to measure accuracy and determine which one is the suitable most model to go with, for the execution of next step in the project.</a:t>
            </a:r>
            <a:endParaRPr dirty="0"/>
          </a:p>
        </p:txBody>
      </p:sp>
      <p:sp>
        <p:nvSpPr>
          <p:cNvPr id="2106" name="Google Shape;2106;p28"/>
          <p:cNvSpPr txBox="1">
            <a:spLocks noGrp="1"/>
          </p:cNvSpPr>
          <p:nvPr>
            <p:ph type="subTitle" idx="6"/>
          </p:nvPr>
        </p:nvSpPr>
        <p:spPr>
          <a:xfrm>
            <a:off x="3736949" y="1263725"/>
            <a:ext cx="2742058" cy="9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Few ML algorithm models</a:t>
            </a:r>
            <a:endParaRPr dirty="0"/>
          </a:p>
        </p:txBody>
      </p:sp>
      <p:cxnSp>
        <p:nvCxnSpPr>
          <p:cNvPr id="2107" name="Google Shape;2107;p28"/>
          <p:cNvCxnSpPr/>
          <p:nvPr/>
        </p:nvCxnSpPr>
        <p:spPr>
          <a:xfrm>
            <a:off x="62553" y="2307030"/>
            <a:ext cx="1684800" cy="0"/>
          </a:xfrm>
          <a:prstGeom prst="straightConnector1">
            <a:avLst/>
          </a:prstGeom>
          <a:noFill/>
          <a:ln w="9525" cap="flat" cmpd="sng">
            <a:solidFill>
              <a:schemeClr val="dk1"/>
            </a:solidFill>
            <a:prstDash val="solid"/>
            <a:round/>
            <a:headEnd type="none" w="med" len="med"/>
            <a:tailEnd type="none" w="med" len="med"/>
          </a:ln>
        </p:spPr>
      </p:cxnSp>
      <p:cxnSp>
        <p:nvCxnSpPr>
          <p:cNvPr id="2108" name="Google Shape;2108;p28"/>
          <p:cNvCxnSpPr/>
          <p:nvPr/>
        </p:nvCxnSpPr>
        <p:spPr>
          <a:xfrm>
            <a:off x="1992896" y="2307030"/>
            <a:ext cx="1684800" cy="0"/>
          </a:xfrm>
          <a:prstGeom prst="straightConnector1">
            <a:avLst/>
          </a:prstGeom>
          <a:noFill/>
          <a:ln w="9525" cap="flat" cmpd="sng">
            <a:solidFill>
              <a:schemeClr val="dk1"/>
            </a:solidFill>
            <a:prstDash val="solid"/>
            <a:round/>
            <a:headEnd type="none" w="med" len="med"/>
            <a:tailEnd type="none" w="med" len="med"/>
          </a:ln>
        </p:spPr>
      </p:cxnSp>
      <p:cxnSp>
        <p:nvCxnSpPr>
          <p:cNvPr id="2109" name="Google Shape;2109;p28"/>
          <p:cNvCxnSpPr/>
          <p:nvPr/>
        </p:nvCxnSpPr>
        <p:spPr>
          <a:xfrm>
            <a:off x="4228155" y="2307030"/>
            <a:ext cx="16848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E5FA5ADA-3F6F-A351-CE32-2FCAE9A62718}"/>
              </a:ext>
            </a:extLst>
          </p:cNvPr>
          <p:cNvPicPr>
            <a:picLocks noChangeAspect="1"/>
          </p:cNvPicPr>
          <p:nvPr/>
        </p:nvPicPr>
        <p:blipFill>
          <a:blip r:embed="rId3"/>
          <a:stretch>
            <a:fillRect/>
          </a:stretch>
        </p:blipFill>
        <p:spPr>
          <a:xfrm>
            <a:off x="6416453" y="479873"/>
            <a:ext cx="2884214" cy="3898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00"/>
                                        </p:tgtEl>
                                        <p:attrNameLst>
                                          <p:attrName>style.visibility</p:attrName>
                                        </p:attrNameLst>
                                      </p:cBhvr>
                                      <p:to>
                                        <p:strVal val="visible"/>
                                      </p:to>
                                    </p:set>
                                    <p:anim calcmode="lin" valueType="num">
                                      <p:cBhvr additive="base">
                                        <p:cTn id="7" dur="1000"/>
                                        <p:tgtEl>
                                          <p:spTgt spid="2100"/>
                                        </p:tgtEl>
                                        <p:attrNameLst>
                                          <p:attrName>ppt_w</p:attrName>
                                        </p:attrNameLst>
                                      </p:cBhvr>
                                      <p:tavLst>
                                        <p:tav tm="0">
                                          <p:val>
                                            <p:strVal val="0"/>
                                          </p:val>
                                        </p:tav>
                                        <p:tav tm="100000">
                                          <p:val>
                                            <p:strVal val="#ppt_w"/>
                                          </p:val>
                                        </p:tav>
                                      </p:tavLst>
                                    </p:anim>
                                    <p:anim calcmode="lin" valueType="num">
                                      <p:cBhvr additive="base">
                                        <p:cTn id="8" dur="1000"/>
                                        <p:tgtEl>
                                          <p:spTgt spid="2100"/>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101"/>
                                        </p:tgtEl>
                                        <p:attrNameLst>
                                          <p:attrName>style.visibility</p:attrName>
                                        </p:attrNameLst>
                                      </p:cBhvr>
                                      <p:to>
                                        <p:strVal val="visible"/>
                                      </p:to>
                                    </p:set>
                                    <p:animEffect transition="in" filter="fade">
                                      <p:cBhvr>
                                        <p:cTn id="12" dur="1000"/>
                                        <p:tgtEl>
                                          <p:spTgt spid="2101"/>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2103"/>
                                        </p:tgtEl>
                                        <p:attrNameLst>
                                          <p:attrName>style.visibility</p:attrName>
                                        </p:attrNameLst>
                                      </p:cBhvr>
                                      <p:to>
                                        <p:strVal val="visible"/>
                                      </p:to>
                                    </p:set>
                                    <p:animEffect transition="in" filter="fade">
                                      <p:cBhvr>
                                        <p:cTn id="16" dur="1000"/>
                                        <p:tgtEl>
                                          <p:spTgt spid="2103"/>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2102"/>
                                        </p:tgtEl>
                                        <p:attrNameLst>
                                          <p:attrName>style.visibility</p:attrName>
                                        </p:attrNameLst>
                                      </p:cBhvr>
                                      <p:to>
                                        <p:strVal val="visible"/>
                                      </p:to>
                                    </p:set>
                                    <p:animEffect transition="in" filter="fade">
                                      <p:cBhvr>
                                        <p:cTn id="20" dur="1000"/>
                                        <p:tgtEl>
                                          <p:spTgt spid="2102"/>
                                        </p:tgtEl>
                                      </p:cBhvr>
                                    </p:animEffect>
                                  </p:childTnLst>
                                </p:cTn>
                              </p:par>
                            </p:childTnLst>
                          </p:cTn>
                        </p:par>
                        <p:par>
                          <p:cTn id="21" fill="hold">
                            <p:stCondLst>
                              <p:cond delay="4000"/>
                            </p:stCondLst>
                            <p:childTnLst>
                              <p:par>
                                <p:cTn id="22" presetID="10" presetClass="entr" presetSubtype="0" fill="hold" nodeType="afterEffect">
                                  <p:stCondLst>
                                    <p:cond delay="0"/>
                                  </p:stCondLst>
                                  <p:childTnLst>
                                    <p:set>
                                      <p:cBhvr>
                                        <p:cTn id="23" dur="1" fill="hold">
                                          <p:stCondLst>
                                            <p:cond delay="0"/>
                                          </p:stCondLst>
                                        </p:cTn>
                                        <p:tgtEl>
                                          <p:spTgt spid="2104"/>
                                        </p:tgtEl>
                                        <p:attrNameLst>
                                          <p:attrName>style.visibility</p:attrName>
                                        </p:attrNameLst>
                                      </p:cBhvr>
                                      <p:to>
                                        <p:strVal val="visible"/>
                                      </p:to>
                                    </p:set>
                                    <p:animEffect transition="in" filter="fade">
                                      <p:cBhvr>
                                        <p:cTn id="24" dur="1000"/>
                                        <p:tgtEl>
                                          <p:spTgt spid="2104"/>
                                        </p:tgtEl>
                                      </p:cBhvr>
                                    </p:animEffect>
                                  </p:childTnLst>
                                </p:cTn>
                              </p:par>
                            </p:childTnLst>
                          </p:cTn>
                        </p:par>
                        <p:par>
                          <p:cTn id="25" fill="hold">
                            <p:stCondLst>
                              <p:cond delay="5000"/>
                            </p:stCondLst>
                            <p:childTnLst>
                              <p:par>
                                <p:cTn id="26" presetID="10" presetClass="entr" presetSubtype="0" fill="hold" nodeType="afterEffect">
                                  <p:stCondLst>
                                    <p:cond delay="0"/>
                                  </p:stCondLst>
                                  <p:childTnLst>
                                    <p:set>
                                      <p:cBhvr>
                                        <p:cTn id="27" dur="1" fill="hold">
                                          <p:stCondLst>
                                            <p:cond delay="0"/>
                                          </p:stCondLst>
                                        </p:cTn>
                                        <p:tgtEl>
                                          <p:spTgt spid="2106"/>
                                        </p:tgtEl>
                                        <p:attrNameLst>
                                          <p:attrName>style.visibility</p:attrName>
                                        </p:attrNameLst>
                                      </p:cBhvr>
                                      <p:to>
                                        <p:strVal val="visible"/>
                                      </p:to>
                                    </p:set>
                                    <p:animEffect transition="in" filter="fade">
                                      <p:cBhvr>
                                        <p:cTn id="28" dur="1000"/>
                                        <p:tgtEl>
                                          <p:spTgt spid="2106"/>
                                        </p:tgtEl>
                                      </p:cBhvr>
                                    </p:animEffect>
                                  </p:childTnLst>
                                </p:cTn>
                              </p:par>
                            </p:childTnLst>
                          </p:cTn>
                        </p:par>
                        <p:par>
                          <p:cTn id="29" fill="hold">
                            <p:stCondLst>
                              <p:cond delay="6000"/>
                            </p:stCondLst>
                            <p:childTnLst>
                              <p:par>
                                <p:cTn id="30" presetID="10" presetClass="entr" presetSubtype="0" fill="hold" nodeType="afterEffect">
                                  <p:stCondLst>
                                    <p:cond delay="0"/>
                                  </p:stCondLst>
                                  <p:childTnLst>
                                    <p:set>
                                      <p:cBhvr>
                                        <p:cTn id="31" dur="1" fill="hold">
                                          <p:stCondLst>
                                            <p:cond delay="0"/>
                                          </p:stCondLst>
                                        </p:cTn>
                                        <p:tgtEl>
                                          <p:spTgt spid="2105"/>
                                        </p:tgtEl>
                                        <p:attrNameLst>
                                          <p:attrName>style.visibility</p:attrName>
                                        </p:attrNameLst>
                                      </p:cBhvr>
                                      <p:to>
                                        <p:strVal val="visible"/>
                                      </p:to>
                                    </p:set>
                                    <p:animEffect transition="in" filter="fade">
                                      <p:cBhvr>
                                        <p:cTn id="32" dur="1000"/>
                                        <p:tgtEl>
                                          <p:spTgt spid="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B6CF-27BA-4B3C-7457-0E825B6506E8}"/>
              </a:ext>
            </a:extLst>
          </p:cNvPr>
          <p:cNvSpPr>
            <a:spLocks noGrp="1"/>
          </p:cNvSpPr>
          <p:nvPr>
            <p:ph type="title"/>
          </p:nvPr>
        </p:nvSpPr>
        <p:spPr>
          <a:xfrm>
            <a:off x="4976301" y="789575"/>
            <a:ext cx="3286574" cy="1161600"/>
          </a:xfrm>
        </p:spPr>
        <p:txBody>
          <a:bodyPr/>
          <a:lstStyle/>
          <a:p>
            <a:r>
              <a:rPr lang="en-US" dirty="0"/>
              <a:t>Exploratory Data Analysis</a:t>
            </a:r>
            <a:br>
              <a:rPr lang="en-US" dirty="0"/>
            </a:br>
            <a:endParaRPr lang="en-US" dirty="0"/>
          </a:p>
        </p:txBody>
      </p:sp>
      <p:sp>
        <p:nvSpPr>
          <p:cNvPr id="3" name="Subtitle 2">
            <a:extLst>
              <a:ext uri="{FF2B5EF4-FFF2-40B4-BE49-F238E27FC236}">
                <a16:creationId xmlns:a16="http://schemas.microsoft.com/office/drawing/2014/main" id="{F406D926-6BF6-E1E7-55EE-E2CFED3D35B2}"/>
              </a:ext>
            </a:extLst>
          </p:cNvPr>
          <p:cNvSpPr>
            <a:spLocks noGrp="1"/>
          </p:cNvSpPr>
          <p:nvPr>
            <p:ph type="subTitle" idx="1"/>
          </p:nvPr>
        </p:nvSpPr>
        <p:spPr>
          <a:xfrm>
            <a:off x="5070764" y="2207225"/>
            <a:ext cx="2917011" cy="1318127"/>
          </a:xfrm>
        </p:spPr>
        <p:txBody>
          <a:bodyPr/>
          <a:lstStyle/>
          <a:p>
            <a:pPr marL="152400" indent="0">
              <a:buNone/>
            </a:pPr>
            <a:r>
              <a:rPr lang="en-US" dirty="0"/>
              <a:t>A .csv file is loaded in here to prepare the data for processing. Some of the features are dropped later.</a:t>
            </a:r>
            <a:r>
              <a:rPr lang="en-US" sz="1200" b="0" i="0" dirty="0"/>
              <a:t> Cleanse and preprocess the collected data to handle missing values and inconsistencies. Some Heatmap, Boxplot, Histogram, </a:t>
            </a:r>
            <a:r>
              <a:rPr lang="en-US" sz="1200" b="0" i="0" dirty="0" err="1"/>
              <a:t>Pairplot</a:t>
            </a:r>
            <a:r>
              <a:rPr lang="en-US" sz="1200" b="0" i="0" dirty="0"/>
              <a:t>, Scatter plot are shown here.</a:t>
            </a:r>
            <a:endParaRPr lang="en-US" sz="1200" b="1" i="0" dirty="0">
              <a:solidFill>
                <a:schemeClr val="accent2"/>
              </a:solidFill>
              <a:latin typeface="Gill Sans Nova" panose="020B0602020104020203" pitchFamily="34" charset="0"/>
              <a:cs typeface="Gill Sans SemiBold" panose="020B0502020104020203" pitchFamily="34" charset="-79"/>
            </a:endParaRPr>
          </a:p>
          <a:p>
            <a:pPr marL="152400" indent="0">
              <a:buNone/>
            </a:pPr>
            <a:endParaRPr lang="en-US" dirty="0"/>
          </a:p>
          <a:p>
            <a:pPr marL="152400" indent="0">
              <a:buNone/>
            </a:pPr>
            <a:endParaRPr lang="en-US" dirty="0"/>
          </a:p>
        </p:txBody>
      </p:sp>
      <p:pic>
        <p:nvPicPr>
          <p:cNvPr id="5" name="Picture 4">
            <a:extLst>
              <a:ext uri="{FF2B5EF4-FFF2-40B4-BE49-F238E27FC236}">
                <a16:creationId xmlns:a16="http://schemas.microsoft.com/office/drawing/2014/main" id="{1ABFF346-ABF6-A865-3588-6B3A88A84A09}"/>
              </a:ext>
            </a:extLst>
          </p:cNvPr>
          <p:cNvPicPr>
            <a:picLocks noChangeAspect="1"/>
          </p:cNvPicPr>
          <p:nvPr/>
        </p:nvPicPr>
        <p:blipFill>
          <a:blip r:embed="rId2"/>
          <a:stretch>
            <a:fillRect/>
          </a:stretch>
        </p:blipFill>
        <p:spPr>
          <a:xfrm>
            <a:off x="2516489" y="59860"/>
            <a:ext cx="2516489" cy="1891315"/>
          </a:xfrm>
          <a:prstGeom prst="rect">
            <a:avLst/>
          </a:prstGeom>
        </p:spPr>
      </p:pic>
      <p:pic>
        <p:nvPicPr>
          <p:cNvPr id="7" name="Picture 6">
            <a:extLst>
              <a:ext uri="{FF2B5EF4-FFF2-40B4-BE49-F238E27FC236}">
                <a16:creationId xmlns:a16="http://schemas.microsoft.com/office/drawing/2014/main" id="{9E56FF31-94BD-5229-FAC9-9C84D93BB457}"/>
              </a:ext>
            </a:extLst>
          </p:cNvPr>
          <p:cNvPicPr>
            <a:picLocks noChangeAspect="1"/>
          </p:cNvPicPr>
          <p:nvPr/>
        </p:nvPicPr>
        <p:blipFill>
          <a:blip r:embed="rId3"/>
          <a:stretch>
            <a:fillRect/>
          </a:stretch>
        </p:blipFill>
        <p:spPr>
          <a:xfrm>
            <a:off x="2304891" y="3735016"/>
            <a:ext cx="3446003" cy="1490346"/>
          </a:xfrm>
          <a:prstGeom prst="rect">
            <a:avLst/>
          </a:prstGeom>
        </p:spPr>
      </p:pic>
      <p:pic>
        <p:nvPicPr>
          <p:cNvPr id="9" name="Picture 8">
            <a:extLst>
              <a:ext uri="{FF2B5EF4-FFF2-40B4-BE49-F238E27FC236}">
                <a16:creationId xmlns:a16="http://schemas.microsoft.com/office/drawing/2014/main" id="{0949BAFA-12BB-2B33-C1A7-3F577C3CD6C3}"/>
              </a:ext>
            </a:extLst>
          </p:cNvPr>
          <p:cNvPicPr>
            <a:picLocks noChangeAspect="1"/>
          </p:cNvPicPr>
          <p:nvPr/>
        </p:nvPicPr>
        <p:blipFill>
          <a:blip r:embed="rId4"/>
          <a:stretch>
            <a:fillRect/>
          </a:stretch>
        </p:blipFill>
        <p:spPr>
          <a:xfrm>
            <a:off x="-56679" y="706260"/>
            <a:ext cx="2642109" cy="1723815"/>
          </a:xfrm>
          <a:prstGeom prst="rect">
            <a:avLst/>
          </a:prstGeom>
        </p:spPr>
      </p:pic>
      <p:pic>
        <p:nvPicPr>
          <p:cNvPr id="11" name="Picture 10">
            <a:extLst>
              <a:ext uri="{FF2B5EF4-FFF2-40B4-BE49-F238E27FC236}">
                <a16:creationId xmlns:a16="http://schemas.microsoft.com/office/drawing/2014/main" id="{450DA6DD-5336-97F5-91F9-8FD4F5C8AA8E}"/>
              </a:ext>
            </a:extLst>
          </p:cNvPr>
          <p:cNvPicPr>
            <a:picLocks noChangeAspect="1"/>
          </p:cNvPicPr>
          <p:nvPr/>
        </p:nvPicPr>
        <p:blipFill>
          <a:blip r:embed="rId5"/>
          <a:stretch>
            <a:fillRect/>
          </a:stretch>
        </p:blipFill>
        <p:spPr>
          <a:xfrm>
            <a:off x="2584289" y="2092056"/>
            <a:ext cx="2486475" cy="1548464"/>
          </a:xfrm>
          <a:prstGeom prst="rect">
            <a:avLst/>
          </a:prstGeom>
        </p:spPr>
      </p:pic>
      <p:pic>
        <p:nvPicPr>
          <p:cNvPr id="13" name="Picture 12">
            <a:extLst>
              <a:ext uri="{FF2B5EF4-FFF2-40B4-BE49-F238E27FC236}">
                <a16:creationId xmlns:a16="http://schemas.microsoft.com/office/drawing/2014/main" id="{AE91C67A-2770-5F12-E716-866992856839}"/>
              </a:ext>
            </a:extLst>
          </p:cNvPr>
          <p:cNvPicPr>
            <a:picLocks noChangeAspect="1"/>
          </p:cNvPicPr>
          <p:nvPr/>
        </p:nvPicPr>
        <p:blipFill>
          <a:blip r:embed="rId6"/>
          <a:stretch>
            <a:fillRect/>
          </a:stretch>
        </p:blipFill>
        <p:spPr>
          <a:xfrm>
            <a:off x="-25604" y="2639739"/>
            <a:ext cx="2609893" cy="1318128"/>
          </a:xfrm>
          <a:prstGeom prst="rect">
            <a:avLst/>
          </a:prstGeom>
        </p:spPr>
      </p:pic>
    </p:spTree>
    <p:extLst>
      <p:ext uri="{BB962C8B-B14F-4D97-AF65-F5344CB8AC3E}">
        <p14:creationId xmlns:p14="http://schemas.microsoft.com/office/powerpoint/2010/main" val="75810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30"/>
          <p:cNvSpPr txBox="1">
            <a:spLocks noGrp="1"/>
          </p:cNvSpPr>
          <p:nvPr>
            <p:ph type="title"/>
          </p:nvPr>
        </p:nvSpPr>
        <p:spPr>
          <a:xfrm>
            <a:off x="583525" y="119675"/>
            <a:ext cx="4289400" cy="12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Logistic Regression</a:t>
            </a:r>
            <a:endParaRPr/>
          </a:p>
        </p:txBody>
      </p:sp>
      <p:sp>
        <p:nvSpPr>
          <p:cNvPr id="2123" name="Google Shape;2123;p30"/>
          <p:cNvSpPr txBox="1">
            <a:spLocks noGrp="1"/>
          </p:cNvSpPr>
          <p:nvPr>
            <p:ph type="body" idx="1"/>
          </p:nvPr>
        </p:nvSpPr>
        <p:spPr>
          <a:xfrm>
            <a:off x="444050" y="1330775"/>
            <a:ext cx="4289400" cy="11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regard, logistic regression offers a simple yet reasonable performance.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124" name="Google Shape;2124;p30"/>
          <p:cNvPicPr preferRelativeResize="0"/>
          <p:nvPr/>
        </p:nvPicPr>
        <p:blipFill>
          <a:blip r:embed="rId3">
            <a:alphaModFix/>
          </a:blip>
          <a:stretch>
            <a:fillRect/>
          </a:stretch>
        </p:blipFill>
        <p:spPr>
          <a:xfrm>
            <a:off x="2062725" y="1970225"/>
            <a:ext cx="7020249" cy="2891399"/>
          </a:xfrm>
          <a:prstGeom prst="rect">
            <a:avLst/>
          </a:prstGeom>
          <a:noFill/>
          <a:ln>
            <a:noFill/>
          </a:ln>
        </p:spPr>
      </p:pic>
      <p:sp>
        <p:nvSpPr>
          <p:cNvPr id="2125" name="Google Shape;2125;p30"/>
          <p:cNvSpPr txBox="1"/>
          <p:nvPr/>
        </p:nvSpPr>
        <p:spPr>
          <a:xfrm>
            <a:off x="0" y="4307525"/>
            <a:ext cx="1955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Karla"/>
                <a:ea typeface="Karla"/>
                <a:cs typeface="Karla"/>
                <a:sym typeface="Karla"/>
              </a:rPr>
              <a:t>Accuracy is 0.7543532338308457</a:t>
            </a:r>
            <a:endParaRPr sz="1200">
              <a:solidFill>
                <a:schemeClr val="dk1"/>
              </a:solidFill>
              <a:latin typeface="Karla"/>
              <a:ea typeface="Karla"/>
              <a:cs typeface="Karla"/>
              <a:sym typeface="Karla"/>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4"/>
                                        </p:tgtEl>
                                        <p:attrNameLst>
                                          <p:attrName>style.visibility</p:attrName>
                                        </p:attrNameLst>
                                      </p:cBhvr>
                                      <p:to>
                                        <p:strVal val="visible"/>
                                      </p:to>
                                    </p:set>
                                    <p:animEffect transition="in" filter="fade">
                                      <p:cBhvr>
                                        <p:cTn id="7" dur="1000"/>
                                        <p:tgtEl>
                                          <p:spTgt spid="2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31"/>
          <p:cNvSpPr txBox="1">
            <a:spLocks noGrp="1"/>
          </p:cNvSpPr>
          <p:nvPr>
            <p:ph type="title"/>
          </p:nvPr>
        </p:nvSpPr>
        <p:spPr>
          <a:xfrm>
            <a:off x="5411625" y="75575"/>
            <a:ext cx="2427000" cy="88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KNN</a:t>
            </a:r>
            <a:endParaRPr/>
          </a:p>
        </p:txBody>
      </p:sp>
      <p:sp>
        <p:nvSpPr>
          <p:cNvPr id="2131" name="Google Shape;2131;p31"/>
          <p:cNvSpPr txBox="1">
            <a:spLocks noGrp="1"/>
          </p:cNvSpPr>
          <p:nvPr>
            <p:ph type="body" idx="1"/>
          </p:nvPr>
        </p:nvSpPr>
        <p:spPr>
          <a:xfrm>
            <a:off x="4445525" y="807900"/>
            <a:ext cx="4289400" cy="7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Neighbours achieves the maximum accuracy but with a higher level of computational complexity</a:t>
            </a:r>
            <a:endParaRPr/>
          </a:p>
          <a:p>
            <a:pPr marL="0" lvl="0" indent="0" algn="l" rtl="0">
              <a:spcBef>
                <a:spcPts val="0"/>
              </a:spcBef>
              <a:spcAft>
                <a:spcPts val="0"/>
              </a:spcAft>
              <a:buNone/>
            </a:pPr>
            <a:endParaRPr/>
          </a:p>
        </p:txBody>
      </p:sp>
      <p:sp>
        <p:nvSpPr>
          <p:cNvPr id="2132" name="Google Shape;2132;p31"/>
          <p:cNvSpPr txBox="1"/>
          <p:nvPr/>
        </p:nvSpPr>
        <p:spPr>
          <a:xfrm>
            <a:off x="1081000" y="4569100"/>
            <a:ext cx="317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Karla"/>
                <a:ea typeface="Karla"/>
                <a:cs typeface="Karla"/>
                <a:sym typeface="Karla"/>
              </a:rPr>
              <a:t>Accuracy is 0.8015970515970516</a:t>
            </a:r>
            <a:endParaRPr sz="1200">
              <a:solidFill>
                <a:schemeClr val="dk1"/>
              </a:solidFill>
              <a:latin typeface="Karla"/>
              <a:ea typeface="Karla"/>
              <a:cs typeface="Karla"/>
              <a:sym typeface="Karla"/>
            </a:endParaRPr>
          </a:p>
        </p:txBody>
      </p:sp>
      <p:pic>
        <p:nvPicPr>
          <p:cNvPr id="2133" name="Google Shape;2133;p31"/>
          <p:cNvPicPr preferRelativeResize="0"/>
          <p:nvPr/>
        </p:nvPicPr>
        <p:blipFill>
          <a:blip r:embed="rId3">
            <a:alphaModFix/>
          </a:blip>
          <a:stretch>
            <a:fillRect/>
          </a:stretch>
        </p:blipFill>
        <p:spPr>
          <a:xfrm>
            <a:off x="876775" y="1391924"/>
            <a:ext cx="7522002" cy="3063025"/>
          </a:xfrm>
          <a:prstGeom prst="rect">
            <a:avLst/>
          </a:prstGeom>
          <a:noFill/>
          <a:ln>
            <a:noFill/>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3"/>
                                        </p:tgtEl>
                                        <p:attrNameLst>
                                          <p:attrName>style.visibility</p:attrName>
                                        </p:attrNameLst>
                                      </p:cBhvr>
                                      <p:to>
                                        <p:strVal val="visible"/>
                                      </p:to>
                                    </p:set>
                                    <p:animEffect transition="in" filter="fade">
                                      <p:cBhvr>
                                        <p:cTn id="7" dur="1000"/>
                                        <p:tgtEl>
                                          <p:spTgt spid="2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32"/>
          <p:cNvSpPr txBox="1">
            <a:spLocks noGrp="1"/>
          </p:cNvSpPr>
          <p:nvPr>
            <p:ph type="title"/>
          </p:nvPr>
        </p:nvSpPr>
        <p:spPr>
          <a:xfrm>
            <a:off x="2506800" y="0"/>
            <a:ext cx="3607200"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Forest</a:t>
            </a:r>
            <a:endParaRPr/>
          </a:p>
        </p:txBody>
      </p:sp>
      <p:sp>
        <p:nvSpPr>
          <p:cNvPr id="2139" name="Google Shape;2139;p32"/>
          <p:cNvSpPr txBox="1">
            <a:spLocks noGrp="1"/>
          </p:cNvSpPr>
          <p:nvPr>
            <p:ph type="body" idx="1"/>
          </p:nvPr>
        </p:nvSpPr>
        <p:spPr>
          <a:xfrm>
            <a:off x="2571175" y="773025"/>
            <a:ext cx="36072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 strikes a balance between accuracy and efficiency</a:t>
            </a:r>
            <a:endParaRPr/>
          </a:p>
          <a:p>
            <a:pPr marL="0" lvl="0" indent="0" algn="l" rtl="0">
              <a:spcBef>
                <a:spcPts val="0"/>
              </a:spcBef>
              <a:spcAft>
                <a:spcPts val="0"/>
              </a:spcAft>
              <a:buNone/>
            </a:pPr>
            <a:endParaRPr/>
          </a:p>
        </p:txBody>
      </p:sp>
      <p:sp>
        <p:nvSpPr>
          <p:cNvPr id="2140" name="Google Shape;2140;p32"/>
          <p:cNvSpPr txBox="1"/>
          <p:nvPr/>
        </p:nvSpPr>
        <p:spPr>
          <a:xfrm>
            <a:off x="5538725" y="4412225"/>
            <a:ext cx="337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Karla"/>
                <a:ea typeface="Karla"/>
                <a:cs typeface="Karla"/>
                <a:sym typeface="Karla"/>
              </a:rPr>
              <a:t>Accuracy is 0.8460575719649562</a:t>
            </a:r>
            <a:endParaRPr sz="1200">
              <a:solidFill>
                <a:schemeClr val="dk1"/>
              </a:solidFill>
              <a:latin typeface="Karla"/>
              <a:ea typeface="Karla"/>
              <a:cs typeface="Karla"/>
              <a:sym typeface="Karla"/>
            </a:endParaRPr>
          </a:p>
        </p:txBody>
      </p:sp>
      <p:pic>
        <p:nvPicPr>
          <p:cNvPr id="2141" name="Google Shape;2141;p32"/>
          <p:cNvPicPr preferRelativeResize="0"/>
          <p:nvPr/>
        </p:nvPicPr>
        <p:blipFill>
          <a:blip r:embed="rId3">
            <a:alphaModFix/>
          </a:blip>
          <a:stretch>
            <a:fillRect/>
          </a:stretch>
        </p:blipFill>
        <p:spPr>
          <a:xfrm>
            <a:off x="196000" y="1468800"/>
            <a:ext cx="6978033" cy="2901349"/>
          </a:xfrm>
          <a:prstGeom prst="rect">
            <a:avLst/>
          </a:prstGeom>
          <a:noFill/>
          <a:ln>
            <a:noFill/>
          </a:ln>
        </p:spPr>
      </p:pic>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1"/>
                                        </p:tgtEl>
                                        <p:attrNameLst>
                                          <p:attrName>style.visibility</p:attrName>
                                        </p:attrNameLst>
                                      </p:cBhvr>
                                      <p:to>
                                        <p:strVal val="visible"/>
                                      </p:to>
                                    </p:set>
                                    <p:animEffect transition="in" filter="fade">
                                      <p:cBhvr>
                                        <p:cTn id="7" dur="1000"/>
                                        <p:tgtEl>
                                          <p:spTgt spid="2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33"/>
          <p:cNvSpPr txBox="1">
            <a:spLocks noGrp="1"/>
          </p:cNvSpPr>
          <p:nvPr>
            <p:ph type="title"/>
          </p:nvPr>
        </p:nvSpPr>
        <p:spPr>
          <a:xfrm>
            <a:off x="308713" y="107525"/>
            <a:ext cx="4289400" cy="90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Comparison Chart</a:t>
            </a:r>
            <a:endParaRPr/>
          </a:p>
        </p:txBody>
      </p:sp>
      <p:sp>
        <p:nvSpPr>
          <p:cNvPr id="2147" name="Google Shape;2147;p33"/>
          <p:cNvSpPr txBox="1">
            <a:spLocks noGrp="1"/>
          </p:cNvSpPr>
          <p:nvPr>
            <p:ph type="body" idx="1"/>
          </p:nvPr>
        </p:nvSpPr>
        <p:spPr>
          <a:xfrm>
            <a:off x="461500" y="1008125"/>
            <a:ext cx="4289400" cy="24006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Comparison of models</a:t>
            </a:r>
          </a:p>
          <a:p>
            <a:pPr marL="0" lvl="0" indent="0" algn="l" rtl="0">
              <a:spcBef>
                <a:spcPts val="0"/>
              </a:spcBef>
              <a:spcAft>
                <a:spcPts val="1000"/>
              </a:spcAft>
              <a:buNone/>
            </a:pPr>
            <a:endParaRPr dirty="0"/>
          </a:p>
        </p:txBody>
      </p:sp>
      <p:cxnSp>
        <p:nvCxnSpPr>
          <p:cNvPr id="2148" name="Google Shape;2148;p33"/>
          <p:cNvCxnSpPr/>
          <p:nvPr/>
        </p:nvCxnSpPr>
        <p:spPr>
          <a:xfrm>
            <a:off x="466438" y="947100"/>
            <a:ext cx="4279500" cy="0"/>
          </a:xfrm>
          <a:prstGeom prst="straightConnector1">
            <a:avLst/>
          </a:prstGeom>
          <a:noFill/>
          <a:ln w="9525" cap="flat" cmpd="sng">
            <a:solidFill>
              <a:schemeClr val="dk1"/>
            </a:solidFill>
            <a:prstDash val="solid"/>
            <a:round/>
            <a:headEnd type="none" w="med" len="med"/>
            <a:tailEnd type="none" w="med" len="med"/>
          </a:ln>
        </p:spPr>
      </p:cxnSp>
      <p:pic>
        <p:nvPicPr>
          <p:cNvPr id="2149" name="Google Shape;2149;p33"/>
          <p:cNvPicPr preferRelativeResize="0"/>
          <p:nvPr/>
        </p:nvPicPr>
        <p:blipFill>
          <a:blip r:embed="rId3">
            <a:alphaModFix/>
          </a:blip>
          <a:stretch>
            <a:fillRect/>
          </a:stretch>
        </p:blipFill>
        <p:spPr>
          <a:xfrm>
            <a:off x="553100" y="2122625"/>
            <a:ext cx="3800626" cy="2673767"/>
          </a:xfrm>
          <a:prstGeom prst="rect">
            <a:avLst/>
          </a:prstGeom>
          <a:noFill/>
          <a:ln>
            <a:noFill/>
          </a:ln>
        </p:spPr>
      </p:pic>
      <p:pic>
        <p:nvPicPr>
          <p:cNvPr id="2150" name="Google Shape;2150;p33"/>
          <p:cNvPicPr preferRelativeResize="0"/>
          <p:nvPr/>
        </p:nvPicPr>
        <p:blipFill>
          <a:blip r:embed="rId4">
            <a:alphaModFix/>
          </a:blip>
          <a:stretch>
            <a:fillRect/>
          </a:stretch>
        </p:blipFill>
        <p:spPr>
          <a:xfrm>
            <a:off x="5696600" y="152400"/>
            <a:ext cx="2814048" cy="4838700"/>
          </a:xfrm>
          <a:prstGeom prst="rect">
            <a:avLst/>
          </a:prstGeom>
          <a:noFill/>
          <a:ln>
            <a:noFill/>
          </a:ln>
        </p:spPr>
      </p:pic>
      <p:sp>
        <p:nvSpPr>
          <p:cNvPr id="2151" name="Google Shape;2151;p33"/>
          <p:cNvSpPr/>
          <p:nvPr/>
        </p:nvSpPr>
        <p:spPr>
          <a:xfrm>
            <a:off x="1319300" y="1784250"/>
            <a:ext cx="1839600" cy="3269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2" name="Google Shape;2152;p33"/>
          <p:cNvCxnSpPr>
            <a:stCxn id="2151" idx="0"/>
          </p:cNvCxnSpPr>
          <p:nvPr/>
        </p:nvCxnSpPr>
        <p:spPr>
          <a:xfrm rot="10800000" flipH="1">
            <a:off x="2239100" y="276150"/>
            <a:ext cx="3456600" cy="1508100"/>
          </a:xfrm>
          <a:prstGeom prst="straightConnector1">
            <a:avLst/>
          </a:prstGeom>
          <a:noFill/>
          <a:ln w="9525" cap="flat" cmpd="sng">
            <a:solidFill>
              <a:srgbClr val="FF0000"/>
            </a:solidFill>
            <a:prstDash val="solid"/>
            <a:round/>
            <a:headEnd type="none" w="med" len="med"/>
            <a:tailEnd type="none" w="med" len="med"/>
          </a:ln>
        </p:spPr>
      </p:cxnSp>
      <p:cxnSp>
        <p:nvCxnSpPr>
          <p:cNvPr id="2153" name="Google Shape;2153;p33"/>
          <p:cNvCxnSpPr>
            <a:stCxn id="2151" idx="4"/>
          </p:cNvCxnSpPr>
          <p:nvPr/>
        </p:nvCxnSpPr>
        <p:spPr>
          <a:xfrm rot="10800000" flipH="1">
            <a:off x="2239100" y="4800450"/>
            <a:ext cx="3456600" cy="2532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9"/>
                                        </p:tgtEl>
                                        <p:attrNameLst>
                                          <p:attrName>style.visibility</p:attrName>
                                        </p:attrNameLst>
                                      </p:cBhvr>
                                      <p:to>
                                        <p:strVal val="visible"/>
                                      </p:to>
                                    </p:set>
                                    <p:animEffect transition="in" filter="fade">
                                      <p:cBhvr>
                                        <p:cTn id="7" dur="1000"/>
                                        <p:tgtEl>
                                          <p:spTgt spid="214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2151"/>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2152"/>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153"/>
                                        </p:tgtEl>
                                        <p:attrNameLst>
                                          <p:attrName>style.visibility</p:attrName>
                                        </p:attrNameLst>
                                      </p:cBhvr>
                                      <p:to>
                                        <p:strVal val="visible"/>
                                      </p:to>
                                    </p:se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150"/>
                                        </p:tgtEl>
                                        <p:attrNameLst>
                                          <p:attrName>style.visibility</p:attrName>
                                        </p:attrNameLst>
                                      </p:cBhvr>
                                      <p:to>
                                        <p:strVal val="visible"/>
                                      </p:to>
                                    </p:set>
                                    <p:animEffect transition="in" filter="fade">
                                      <p:cBhvr>
                                        <p:cTn id="20" dur="1000"/>
                                        <p:tgtEl>
                                          <p:spTgt spid="2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lobal Logistics Network Project Proposal by Slidesgo">
  <a:themeElements>
    <a:clrScheme name="Simple Light">
      <a:dk1>
        <a:srgbClr val="FFFFFF"/>
      </a:dk1>
      <a:lt1>
        <a:srgbClr val="1573D0"/>
      </a:lt1>
      <a:dk2>
        <a:srgbClr val="102276"/>
      </a:dk2>
      <a:lt2>
        <a:srgbClr val="F76D7A"/>
      </a:lt2>
      <a:accent1>
        <a:srgbClr val="F79CA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361</Words>
  <Application>Microsoft Office PowerPoint</Application>
  <PresentationFormat>On-screen Show (16:9)</PresentationFormat>
  <Paragraphs>48</Paragraphs>
  <Slides>11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Gill Sans Nova</vt:lpstr>
      <vt:lpstr>Bebas Neue</vt:lpstr>
      <vt:lpstr>Arial</vt:lpstr>
      <vt:lpstr>Calibri</vt:lpstr>
      <vt:lpstr>PT Sans</vt:lpstr>
      <vt:lpstr>Cormorant Unicase</vt:lpstr>
      <vt:lpstr>Anaheim</vt:lpstr>
      <vt:lpstr>Karla</vt:lpstr>
      <vt:lpstr>Bai Jamjuree</vt:lpstr>
      <vt:lpstr>Global Logistics Network Project Proposal by Slidesgo</vt:lpstr>
      <vt:lpstr>Customer Churn Prediction in the Banking Industry </vt:lpstr>
      <vt:lpstr>Table of contents</vt:lpstr>
      <vt:lpstr>Objectives of the project</vt:lpstr>
      <vt:lpstr>Methodology</vt:lpstr>
      <vt:lpstr>Exploratory Data Analysis </vt:lpstr>
      <vt:lpstr>Logistic Regression</vt:lpstr>
      <vt:lpstr>KNN</vt:lpstr>
      <vt:lpstr>Random Forest</vt:lpstr>
      <vt:lpstr>Comparison Chart</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Prediction in the Banking Industry </dc:title>
  <cp:lastModifiedBy>sumayasarwar@outlook.com</cp:lastModifiedBy>
  <cp:revision>4</cp:revision>
  <dcterms:modified xsi:type="dcterms:W3CDTF">2023-06-22T18:43:25Z</dcterms:modified>
</cp:coreProperties>
</file>